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2"/>
  </p:notesMasterIdLst>
  <p:handoutMasterIdLst>
    <p:handoutMasterId r:id="rId33"/>
  </p:handoutMasterIdLst>
  <p:sldIdLst>
    <p:sldId id="371" r:id="rId2"/>
    <p:sldId id="414" r:id="rId3"/>
    <p:sldId id="404" r:id="rId4"/>
    <p:sldId id="370" r:id="rId5"/>
    <p:sldId id="411" r:id="rId6"/>
    <p:sldId id="413" r:id="rId7"/>
    <p:sldId id="412" r:id="rId8"/>
    <p:sldId id="381" r:id="rId9"/>
    <p:sldId id="403" r:id="rId10"/>
    <p:sldId id="365" r:id="rId11"/>
    <p:sldId id="384" r:id="rId12"/>
    <p:sldId id="390" r:id="rId13"/>
    <p:sldId id="392" r:id="rId14"/>
    <p:sldId id="393" r:id="rId15"/>
    <p:sldId id="293" r:id="rId16"/>
    <p:sldId id="407" r:id="rId17"/>
    <p:sldId id="408" r:id="rId18"/>
    <p:sldId id="409" r:id="rId19"/>
    <p:sldId id="410" r:id="rId20"/>
    <p:sldId id="415" r:id="rId21"/>
    <p:sldId id="416" r:id="rId22"/>
    <p:sldId id="397" r:id="rId23"/>
    <p:sldId id="382" r:id="rId24"/>
    <p:sldId id="335" r:id="rId25"/>
    <p:sldId id="301" r:id="rId26"/>
    <p:sldId id="399" r:id="rId27"/>
    <p:sldId id="402" r:id="rId28"/>
    <p:sldId id="395" r:id="rId29"/>
    <p:sldId id="401"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32A"/>
    <a:srgbClr val="29235C"/>
    <a:srgbClr val="FBD5C6"/>
    <a:srgbClr val="B4B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799B5-B9AA-4878-9479-86BBCBD3B5D7}" v="50" dt="2021-06-15T09:10:36.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7" autoAdjust="0"/>
    <p:restoredTop sz="93772" autoAdjust="0"/>
  </p:normalViewPr>
  <p:slideViewPr>
    <p:cSldViewPr snapToGrid="0">
      <p:cViewPr varScale="1">
        <p:scale>
          <a:sx n="107" d="100"/>
          <a:sy n="107" d="100"/>
        </p:scale>
        <p:origin x="462" y="120"/>
      </p:cViewPr>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57" d="100"/>
          <a:sy n="57" d="100"/>
        </p:scale>
        <p:origin x="250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ie Fenton" userId="dc17fde1-12eb-4fec-8fa1-027fdf928637" providerId="ADAL" clId="{7E9799B5-B9AA-4878-9479-86BBCBD3B5D7}"/>
    <pc:docChg chg="undo custSel addSld delSld modSld">
      <pc:chgData name="Bonnie Fenton" userId="dc17fde1-12eb-4fec-8fa1-027fdf928637" providerId="ADAL" clId="{7E9799B5-B9AA-4878-9479-86BBCBD3B5D7}" dt="2021-06-15T09:17:02.277" v="299" actId="1036"/>
      <pc:docMkLst>
        <pc:docMk/>
      </pc:docMkLst>
      <pc:sldChg chg="modSp mod">
        <pc:chgData name="Bonnie Fenton" userId="dc17fde1-12eb-4fec-8fa1-027fdf928637" providerId="ADAL" clId="{7E9799B5-B9AA-4878-9479-86BBCBD3B5D7}" dt="2021-06-15T08:46:23.415" v="30" actId="1076"/>
        <pc:sldMkLst>
          <pc:docMk/>
          <pc:sldMk cId="1063738304" sldId="390"/>
        </pc:sldMkLst>
        <pc:graphicFrameChg chg="mod">
          <ac:chgData name="Bonnie Fenton" userId="dc17fde1-12eb-4fec-8fa1-027fdf928637" providerId="ADAL" clId="{7E9799B5-B9AA-4878-9479-86BBCBD3B5D7}" dt="2021-06-15T08:46:23.415" v="30" actId="1076"/>
          <ac:graphicFrameMkLst>
            <pc:docMk/>
            <pc:sldMk cId="1063738304" sldId="390"/>
            <ac:graphicFrameMk id="4" creationId="{321FDBBC-AEC0-41AC-B8A4-D2768AECB123}"/>
          </ac:graphicFrameMkLst>
        </pc:graphicFrameChg>
      </pc:sldChg>
      <pc:sldChg chg="modSp">
        <pc:chgData name="Bonnie Fenton" userId="dc17fde1-12eb-4fec-8fa1-027fdf928637" providerId="ADAL" clId="{7E9799B5-B9AA-4878-9479-86BBCBD3B5D7}" dt="2021-06-15T08:47:32.920" v="56"/>
        <pc:sldMkLst>
          <pc:docMk/>
          <pc:sldMk cId="728861712" sldId="392"/>
        </pc:sldMkLst>
        <pc:graphicFrameChg chg="mod">
          <ac:chgData name="Bonnie Fenton" userId="dc17fde1-12eb-4fec-8fa1-027fdf928637" providerId="ADAL" clId="{7E9799B5-B9AA-4878-9479-86BBCBD3B5D7}" dt="2021-06-15T08:47:32.920" v="56"/>
          <ac:graphicFrameMkLst>
            <pc:docMk/>
            <pc:sldMk cId="728861712" sldId="392"/>
            <ac:graphicFrameMk id="4" creationId="{321FDBBC-AEC0-41AC-B8A4-D2768AECB123}"/>
          </ac:graphicFrameMkLst>
        </pc:graphicFrameChg>
      </pc:sldChg>
      <pc:sldChg chg="modSp mod">
        <pc:chgData name="Bonnie Fenton" userId="dc17fde1-12eb-4fec-8fa1-027fdf928637" providerId="ADAL" clId="{7E9799B5-B9AA-4878-9479-86BBCBD3B5D7}" dt="2021-06-15T08:50:11.800" v="88" actId="20577"/>
        <pc:sldMkLst>
          <pc:docMk/>
          <pc:sldMk cId="4183195148" sldId="393"/>
        </pc:sldMkLst>
        <pc:spChg chg="mod">
          <ac:chgData name="Bonnie Fenton" userId="dc17fde1-12eb-4fec-8fa1-027fdf928637" providerId="ADAL" clId="{7E9799B5-B9AA-4878-9479-86BBCBD3B5D7}" dt="2021-06-15T08:49:05.374" v="83" actId="1035"/>
          <ac:spMkLst>
            <pc:docMk/>
            <pc:sldMk cId="4183195148" sldId="393"/>
            <ac:spMk id="5" creationId="{41580921-0EE1-4004-B13F-26F5B17E987E}"/>
          </ac:spMkLst>
        </pc:spChg>
        <pc:graphicFrameChg chg="mod">
          <ac:chgData name="Bonnie Fenton" userId="dc17fde1-12eb-4fec-8fa1-027fdf928637" providerId="ADAL" clId="{7E9799B5-B9AA-4878-9479-86BBCBD3B5D7}" dt="2021-06-15T08:50:11.800" v="88" actId="20577"/>
          <ac:graphicFrameMkLst>
            <pc:docMk/>
            <pc:sldMk cId="4183195148" sldId="393"/>
            <ac:graphicFrameMk id="4" creationId="{321FDBBC-AEC0-41AC-B8A4-D2768AECB123}"/>
          </ac:graphicFrameMkLst>
        </pc:graphicFrameChg>
      </pc:sldChg>
      <pc:sldChg chg="modSp mod">
        <pc:chgData name="Bonnie Fenton" userId="dc17fde1-12eb-4fec-8fa1-027fdf928637" providerId="ADAL" clId="{7E9799B5-B9AA-4878-9479-86BBCBD3B5D7}" dt="2021-06-15T08:58:10.638" v="140" actId="948"/>
        <pc:sldMkLst>
          <pc:docMk/>
          <pc:sldMk cId="3939106945" sldId="408"/>
        </pc:sldMkLst>
        <pc:spChg chg="mod">
          <ac:chgData name="Bonnie Fenton" userId="dc17fde1-12eb-4fec-8fa1-027fdf928637" providerId="ADAL" clId="{7E9799B5-B9AA-4878-9479-86BBCBD3B5D7}" dt="2021-06-15T08:58:10.638" v="140" actId="948"/>
          <ac:spMkLst>
            <pc:docMk/>
            <pc:sldMk cId="3939106945" sldId="408"/>
            <ac:spMk id="5" creationId="{C11B0B78-A873-41F2-A3E0-4DAEC0519C34}"/>
          </ac:spMkLst>
        </pc:spChg>
      </pc:sldChg>
      <pc:sldChg chg="addSp delSp modSp mod">
        <pc:chgData name="Bonnie Fenton" userId="dc17fde1-12eb-4fec-8fa1-027fdf928637" providerId="ADAL" clId="{7E9799B5-B9AA-4878-9479-86BBCBD3B5D7}" dt="2021-06-15T08:59:29.714" v="168" actId="1038"/>
        <pc:sldMkLst>
          <pc:docMk/>
          <pc:sldMk cId="3637695437" sldId="409"/>
        </pc:sldMkLst>
        <pc:spChg chg="mod">
          <ac:chgData name="Bonnie Fenton" userId="dc17fde1-12eb-4fec-8fa1-027fdf928637" providerId="ADAL" clId="{7E9799B5-B9AA-4878-9479-86BBCBD3B5D7}" dt="2021-06-15T08:59:29.714" v="168" actId="1038"/>
          <ac:spMkLst>
            <pc:docMk/>
            <pc:sldMk cId="3637695437" sldId="409"/>
            <ac:spMk id="5" creationId="{C11B0B78-A873-41F2-A3E0-4DAEC0519C34}"/>
          </ac:spMkLst>
        </pc:spChg>
        <pc:spChg chg="add del mod">
          <ac:chgData name="Bonnie Fenton" userId="dc17fde1-12eb-4fec-8fa1-027fdf928637" providerId="ADAL" clId="{7E9799B5-B9AA-4878-9479-86BBCBD3B5D7}" dt="2021-06-15T08:59:22.859" v="158" actId="478"/>
          <ac:spMkLst>
            <pc:docMk/>
            <pc:sldMk cId="3637695437" sldId="409"/>
            <ac:spMk id="6" creationId="{F1FEFA04-F43C-47F4-8114-22BFCC23A000}"/>
          </ac:spMkLst>
        </pc:spChg>
      </pc:sldChg>
      <pc:sldChg chg="addSp delSp modSp mod">
        <pc:chgData name="Bonnie Fenton" userId="dc17fde1-12eb-4fec-8fa1-027fdf928637" providerId="ADAL" clId="{7E9799B5-B9AA-4878-9479-86BBCBD3B5D7}" dt="2021-06-15T09:12:22.423" v="249" actId="948"/>
        <pc:sldMkLst>
          <pc:docMk/>
          <pc:sldMk cId="3140585716" sldId="410"/>
        </pc:sldMkLst>
        <pc:spChg chg="add del mod">
          <ac:chgData name="Bonnie Fenton" userId="dc17fde1-12eb-4fec-8fa1-027fdf928637" providerId="ADAL" clId="{7E9799B5-B9AA-4878-9479-86BBCBD3B5D7}" dt="2021-06-15T09:00:32.926" v="204" actId="478"/>
          <ac:spMkLst>
            <pc:docMk/>
            <pc:sldMk cId="3140585716" sldId="410"/>
            <ac:spMk id="3" creationId="{5C96EF21-E4A1-4820-A29D-42925A3D077A}"/>
          </ac:spMkLst>
        </pc:spChg>
        <pc:spChg chg="add del mod">
          <ac:chgData name="Bonnie Fenton" userId="dc17fde1-12eb-4fec-8fa1-027fdf928637" providerId="ADAL" clId="{7E9799B5-B9AA-4878-9479-86BBCBD3B5D7}" dt="2021-06-15T09:12:22.423" v="249" actId="948"/>
          <ac:spMkLst>
            <pc:docMk/>
            <pc:sldMk cId="3140585716" sldId="410"/>
            <ac:spMk id="5" creationId="{C11B0B78-A873-41F2-A3E0-4DAEC0519C34}"/>
          </ac:spMkLst>
        </pc:spChg>
        <pc:spChg chg="add del mod">
          <ac:chgData name="Bonnie Fenton" userId="dc17fde1-12eb-4fec-8fa1-027fdf928637" providerId="ADAL" clId="{7E9799B5-B9AA-4878-9479-86BBCBD3B5D7}" dt="2021-06-15T09:00:59.570" v="205" actId="478"/>
          <ac:spMkLst>
            <pc:docMk/>
            <pc:sldMk cId="3140585716" sldId="410"/>
            <ac:spMk id="6" creationId="{028CBC61-2169-42B1-8671-4FA9BEEF4A56}"/>
          </ac:spMkLst>
        </pc:spChg>
      </pc:sldChg>
      <pc:sldChg chg="addSp delSp modSp mod">
        <pc:chgData name="Bonnie Fenton" userId="dc17fde1-12eb-4fec-8fa1-027fdf928637" providerId="ADAL" clId="{7E9799B5-B9AA-4878-9479-86BBCBD3B5D7}" dt="2021-06-15T09:11:21.917" v="246" actId="478"/>
        <pc:sldMkLst>
          <pc:docMk/>
          <pc:sldMk cId="2667183334" sldId="415"/>
        </pc:sldMkLst>
        <pc:spChg chg="mod">
          <ac:chgData name="Bonnie Fenton" userId="dc17fde1-12eb-4fec-8fa1-027fdf928637" providerId="ADAL" clId="{7E9799B5-B9AA-4878-9479-86BBCBD3B5D7}" dt="2021-06-15T09:11:02.221" v="235" actId="1076"/>
          <ac:spMkLst>
            <pc:docMk/>
            <pc:sldMk cId="2667183334" sldId="415"/>
            <ac:spMk id="2" creationId="{03A83116-FF60-4952-B73B-6F402AA2E07D}"/>
          </ac:spMkLst>
        </pc:spChg>
        <pc:spChg chg="add del mod">
          <ac:chgData name="Bonnie Fenton" userId="dc17fde1-12eb-4fec-8fa1-027fdf928637" providerId="ADAL" clId="{7E9799B5-B9AA-4878-9479-86BBCBD3B5D7}" dt="2021-06-15T09:10:22.788" v="232"/>
          <ac:spMkLst>
            <pc:docMk/>
            <pc:sldMk cId="2667183334" sldId="415"/>
            <ac:spMk id="4" creationId="{3C6E286B-A66E-47DF-8B59-F99096D6BE34}"/>
          </ac:spMkLst>
        </pc:spChg>
        <pc:spChg chg="add del mod">
          <ac:chgData name="Bonnie Fenton" userId="dc17fde1-12eb-4fec-8fa1-027fdf928637" providerId="ADAL" clId="{7E9799B5-B9AA-4878-9479-86BBCBD3B5D7}" dt="2021-06-15T09:11:21.917" v="246" actId="478"/>
          <ac:spMkLst>
            <pc:docMk/>
            <pc:sldMk cId="2667183334" sldId="415"/>
            <ac:spMk id="5" creationId="{F2579C21-6464-4F49-903E-4E8F2CDB67DC}"/>
          </ac:spMkLst>
        </pc:spChg>
      </pc:sldChg>
      <pc:sldChg chg="new del">
        <pc:chgData name="Bonnie Fenton" userId="dc17fde1-12eb-4fec-8fa1-027fdf928637" providerId="ADAL" clId="{7E9799B5-B9AA-4878-9479-86BBCBD3B5D7}" dt="2021-06-15T08:34:43.465" v="1" actId="680"/>
        <pc:sldMkLst>
          <pc:docMk/>
          <pc:sldMk cId="1667388014" sldId="416"/>
        </pc:sldMkLst>
      </pc:sldChg>
      <pc:sldChg chg="addSp delSp modSp new del mod">
        <pc:chgData name="Bonnie Fenton" userId="dc17fde1-12eb-4fec-8fa1-027fdf928637" providerId="ADAL" clId="{7E9799B5-B9AA-4878-9479-86BBCBD3B5D7}" dt="2021-06-15T08:40:43.075" v="25" actId="47"/>
        <pc:sldMkLst>
          <pc:docMk/>
          <pc:sldMk cId="2361462463" sldId="416"/>
        </pc:sldMkLst>
        <pc:spChg chg="del">
          <ac:chgData name="Bonnie Fenton" userId="dc17fde1-12eb-4fec-8fa1-027fdf928637" providerId="ADAL" clId="{7E9799B5-B9AA-4878-9479-86BBCBD3B5D7}" dt="2021-06-15T08:35:01.799" v="3" actId="478"/>
          <ac:spMkLst>
            <pc:docMk/>
            <pc:sldMk cId="2361462463" sldId="416"/>
            <ac:spMk id="2" creationId="{4E719D82-8353-469D-8C07-7453A9F2767F}"/>
          </ac:spMkLst>
        </pc:spChg>
        <pc:spChg chg="del">
          <ac:chgData name="Bonnie Fenton" userId="dc17fde1-12eb-4fec-8fa1-027fdf928637" providerId="ADAL" clId="{7E9799B5-B9AA-4878-9479-86BBCBD3B5D7}" dt="2021-06-15T08:35:06.466" v="4" actId="478"/>
          <ac:spMkLst>
            <pc:docMk/>
            <pc:sldMk cId="2361462463" sldId="416"/>
            <ac:spMk id="3" creationId="{AF65BB74-A6BE-49AF-9151-7173B0153998}"/>
          </ac:spMkLst>
        </pc:spChg>
        <pc:picChg chg="add mod">
          <ac:chgData name="Bonnie Fenton" userId="dc17fde1-12eb-4fec-8fa1-027fdf928637" providerId="ADAL" clId="{7E9799B5-B9AA-4878-9479-86BBCBD3B5D7}" dt="2021-06-15T08:36:34.036" v="20" actId="14100"/>
          <ac:picMkLst>
            <pc:docMk/>
            <pc:sldMk cId="2361462463" sldId="416"/>
            <ac:picMk id="4" creationId="{286E73F1-EE4A-44D8-9160-A704DC390224}"/>
          </ac:picMkLst>
        </pc:picChg>
        <pc:picChg chg="add mod">
          <ac:chgData name="Bonnie Fenton" userId="dc17fde1-12eb-4fec-8fa1-027fdf928637" providerId="ADAL" clId="{7E9799B5-B9AA-4878-9479-86BBCBD3B5D7}" dt="2021-06-15T08:36:20.190" v="17" actId="14100"/>
          <ac:picMkLst>
            <pc:docMk/>
            <pc:sldMk cId="2361462463" sldId="416"/>
            <ac:picMk id="5" creationId="{697092CA-2A7F-44FE-9D3D-CFC5DC07C3C7}"/>
          </ac:picMkLst>
        </pc:picChg>
        <pc:picChg chg="add mod">
          <ac:chgData name="Bonnie Fenton" userId="dc17fde1-12eb-4fec-8fa1-027fdf928637" providerId="ADAL" clId="{7E9799B5-B9AA-4878-9479-86BBCBD3B5D7}" dt="2021-06-15T08:36:58.357" v="24" actId="14100"/>
          <ac:picMkLst>
            <pc:docMk/>
            <pc:sldMk cId="2361462463" sldId="416"/>
            <ac:picMk id="6" creationId="{EFA9635F-2C69-463E-9216-E835E53D41A0}"/>
          </ac:picMkLst>
        </pc:picChg>
        <pc:picChg chg="add mod">
          <ac:chgData name="Bonnie Fenton" userId="dc17fde1-12eb-4fec-8fa1-027fdf928637" providerId="ADAL" clId="{7E9799B5-B9AA-4878-9479-86BBCBD3B5D7}" dt="2021-06-15T08:36:12.255" v="15" actId="14100"/>
          <ac:picMkLst>
            <pc:docMk/>
            <pc:sldMk cId="2361462463" sldId="416"/>
            <ac:picMk id="7" creationId="{4D7D4B08-44DF-486E-8AC7-3B1837E70640}"/>
          </ac:picMkLst>
        </pc:picChg>
        <pc:picChg chg="add mod">
          <ac:chgData name="Bonnie Fenton" userId="dc17fde1-12eb-4fec-8fa1-027fdf928637" providerId="ADAL" clId="{7E9799B5-B9AA-4878-9479-86BBCBD3B5D7}" dt="2021-06-15T08:36:58.357" v="24" actId="14100"/>
          <ac:picMkLst>
            <pc:docMk/>
            <pc:sldMk cId="2361462463" sldId="416"/>
            <ac:picMk id="8" creationId="{04B11558-D079-43C5-ADFE-D41A52910E44}"/>
          </ac:picMkLst>
        </pc:picChg>
        <pc:picChg chg="add mod">
          <ac:chgData name="Bonnie Fenton" userId="dc17fde1-12eb-4fec-8fa1-027fdf928637" providerId="ADAL" clId="{7E9799B5-B9AA-4878-9479-86BBCBD3B5D7}" dt="2021-06-15T08:36:58.357" v="24" actId="14100"/>
          <ac:picMkLst>
            <pc:docMk/>
            <pc:sldMk cId="2361462463" sldId="416"/>
            <ac:picMk id="9" creationId="{C6324214-A148-4B1F-8E32-64D344BDFDC2}"/>
          </ac:picMkLst>
        </pc:picChg>
        <pc:picChg chg="add mod">
          <ac:chgData name="Bonnie Fenton" userId="dc17fde1-12eb-4fec-8fa1-027fdf928637" providerId="ADAL" clId="{7E9799B5-B9AA-4878-9479-86BBCBD3B5D7}" dt="2021-06-15T08:36:58.357" v="24" actId="14100"/>
          <ac:picMkLst>
            <pc:docMk/>
            <pc:sldMk cId="2361462463" sldId="416"/>
            <ac:picMk id="10" creationId="{F71B67CF-9255-46B2-96D2-0937CB332213}"/>
          </ac:picMkLst>
        </pc:picChg>
      </pc:sldChg>
      <pc:sldChg chg="addSp delSp modSp new del mod">
        <pc:chgData name="Bonnie Fenton" userId="dc17fde1-12eb-4fec-8fa1-027fdf928637" providerId="ADAL" clId="{7E9799B5-B9AA-4878-9479-86BBCBD3B5D7}" dt="2021-06-15T08:55:48.247" v="136" actId="47"/>
        <pc:sldMkLst>
          <pc:docMk/>
          <pc:sldMk cId="3084228610" sldId="416"/>
        </pc:sldMkLst>
        <pc:spChg chg="del">
          <ac:chgData name="Bonnie Fenton" userId="dc17fde1-12eb-4fec-8fa1-027fdf928637" providerId="ADAL" clId="{7E9799B5-B9AA-4878-9479-86BBCBD3B5D7}" dt="2021-06-15T08:47:59.687" v="57" actId="22"/>
          <ac:spMkLst>
            <pc:docMk/>
            <pc:sldMk cId="3084228610" sldId="416"/>
            <ac:spMk id="2" creationId="{8956D2B1-703E-4810-A0BB-0B9943BFFEEC}"/>
          </ac:spMkLst>
        </pc:spChg>
        <pc:picChg chg="add del mod">
          <ac:chgData name="Bonnie Fenton" userId="dc17fde1-12eb-4fec-8fa1-027fdf928637" providerId="ADAL" clId="{7E9799B5-B9AA-4878-9479-86BBCBD3B5D7}" dt="2021-06-15T08:47:01.601" v="31" actId="478"/>
          <ac:picMkLst>
            <pc:docMk/>
            <pc:sldMk cId="3084228610" sldId="416"/>
            <ac:picMk id="5" creationId="{C94E6AF5-B29D-4753-A5DA-1CCC5935BFA7}"/>
          </ac:picMkLst>
        </pc:picChg>
        <pc:picChg chg="add mod">
          <ac:chgData name="Bonnie Fenton" userId="dc17fde1-12eb-4fec-8fa1-027fdf928637" providerId="ADAL" clId="{7E9799B5-B9AA-4878-9479-86BBCBD3B5D7}" dt="2021-06-15T08:51:21.805" v="125" actId="1038"/>
          <ac:picMkLst>
            <pc:docMk/>
            <pc:sldMk cId="3084228610" sldId="416"/>
            <ac:picMk id="7" creationId="{45EF645B-CF87-408A-8D9B-A6A6ED072E74}"/>
          </ac:picMkLst>
        </pc:picChg>
        <pc:picChg chg="add mod ord">
          <ac:chgData name="Bonnie Fenton" userId="dc17fde1-12eb-4fec-8fa1-027fdf928637" providerId="ADAL" clId="{7E9799B5-B9AA-4878-9479-86BBCBD3B5D7}" dt="2021-06-15T08:51:29.599" v="135" actId="1038"/>
          <ac:picMkLst>
            <pc:docMk/>
            <pc:sldMk cId="3084228610" sldId="416"/>
            <ac:picMk id="9" creationId="{948BE125-1253-4370-8168-F30F540E1E61}"/>
          </ac:picMkLst>
        </pc:picChg>
        <pc:picChg chg="add del mod">
          <ac:chgData name="Bonnie Fenton" userId="dc17fde1-12eb-4fec-8fa1-027fdf928637" providerId="ADAL" clId="{7E9799B5-B9AA-4878-9479-86BBCBD3B5D7}" dt="2021-06-15T08:50:31.877" v="89" actId="478"/>
          <ac:picMkLst>
            <pc:docMk/>
            <pc:sldMk cId="3084228610" sldId="416"/>
            <ac:picMk id="11" creationId="{B9B1C727-E84E-47AB-8700-627E6CC43518}"/>
          </ac:picMkLst>
        </pc:picChg>
        <pc:picChg chg="add mod">
          <ac:chgData name="Bonnie Fenton" userId="dc17fde1-12eb-4fec-8fa1-027fdf928637" providerId="ADAL" clId="{7E9799B5-B9AA-4878-9479-86BBCBD3B5D7}" dt="2021-06-15T08:51:13.388" v="93" actId="1076"/>
          <ac:picMkLst>
            <pc:docMk/>
            <pc:sldMk cId="3084228610" sldId="416"/>
            <ac:picMk id="13" creationId="{A8C5E26A-3577-459C-B5C0-48F650A87782}"/>
          </ac:picMkLst>
        </pc:picChg>
      </pc:sldChg>
      <pc:sldChg chg="addSp delSp modSp new mod">
        <pc:chgData name="Bonnie Fenton" userId="dc17fde1-12eb-4fec-8fa1-027fdf928637" providerId="ADAL" clId="{7E9799B5-B9AA-4878-9479-86BBCBD3B5D7}" dt="2021-06-15T09:17:02.277" v="299" actId="1036"/>
        <pc:sldMkLst>
          <pc:docMk/>
          <pc:sldMk cId="4006368546" sldId="416"/>
        </pc:sldMkLst>
        <pc:spChg chg="del">
          <ac:chgData name="Bonnie Fenton" userId="dc17fde1-12eb-4fec-8fa1-027fdf928637" providerId="ADAL" clId="{7E9799B5-B9AA-4878-9479-86BBCBD3B5D7}" dt="2021-06-15T09:15:36.821" v="266" actId="22"/>
          <ac:spMkLst>
            <pc:docMk/>
            <pc:sldMk cId="4006368546" sldId="416"/>
            <ac:spMk id="2" creationId="{90EE34A0-E065-47E1-9057-B080CF9782EA}"/>
          </ac:spMkLst>
        </pc:spChg>
        <pc:picChg chg="add mod">
          <ac:chgData name="Bonnie Fenton" userId="dc17fde1-12eb-4fec-8fa1-027fdf928637" providerId="ADAL" clId="{7E9799B5-B9AA-4878-9479-86BBCBD3B5D7}" dt="2021-06-15T09:16:38.511" v="277" actId="14100"/>
          <ac:picMkLst>
            <pc:docMk/>
            <pc:sldMk cId="4006368546" sldId="416"/>
            <ac:picMk id="5" creationId="{745EA2AA-E7E5-413C-9A6A-CE0851B30C81}"/>
          </ac:picMkLst>
        </pc:picChg>
        <pc:picChg chg="add mod">
          <ac:chgData name="Bonnie Fenton" userId="dc17fde1-12eb-4fec-8fa1-027fdf928637" providerId="ADAL" clId="{7E9799B5-B9AA-4878-9479-86BBCBD3B5D7}" dt="2021-06-15T09:16:45.720" v="282" actId="1037"/>
          <ac:picMkLst>
            <pc:docMk/>
            <pc:sldMk cId="4006368546" sldId="416"/>
            <ac:picMk id="7" creationId="{FD979D93-0C4C-4A09-989B-68D6EE7BBCA4}"/>
          </ac:picMkLst>
        </pc:picChg>
        <pc:picChg chg="add mod">
          <ac:chgData name="Bonnie Fenton" userId="dc17fde1-12eb-4fec-8fa1-027fdf928637" providerId="ADAL" clId="{7E9799B5-B9AA-4878-9479-86BBCBD3B5D7}" dt="2021-06-15T09:17:02.277" v="299" actId="1036"/>
          <ac:picMkLst>
            <pc:docMk/>
            <pc:sldMk cId="4006368546" sldId="416"/>
            <ac:picMk id="9" creationId="{B0E2A142-1320-41D7-9A52-1951A18BA51F}"/>
          </ac:picMkLst>
        </pc:picChg>
        <pc:picChg chg="add mod ord">
          <ac:chgData name="Bonnie Fenton" userId="dc17fde1-12eb-4fec-8fa1-027fdf928637" providerId="ADAL" clId="{7E9799B5-B9AA-4878-9479-86BBCBD3B5D7}" dt="2021-06-15T09:16:50.044" v="287" actId="1037"/>
          <ac:picMkLst>
            <pc:docMk/>
            <pc:sldMk cId="4006368546" sldId="416"/>
            <ac:picMk id="11" creationId="{F39273EF-70C5-4E26-92E2-1BEF649ACF2D}"/>
          </ac:picMkLst>
        </pc:picChg>
      </pc:sldChg>
    </pc:docChg>
  </pc:docChgLst>
  <pc:docChgLst>
    <pc:chgData name="Bonnie Fenton" userId="S::b.fenton_rupprecht-consult.eu#ext#@live.ucl.ac.uk::67b652f3-9c98-4135-b6b3-395629486b99" providerId="AD" clId="Web-{18E2EFB2-5EA0-1366-F0D2-A9E0FACE721C}"/>
    <pc:docChg chg="modSld">
      <pc:chgData name="Bonnie Fenton" userId="S::b.fenton_rupprecht-consult.eu#ext#@live.ucl.ac.uk::67b652f3-9c98-4135-b6b3-395629486b99" providerId="AD" clId="Web-{18E2EFB2-5EA0-1366-F0D2-A9E0FACE721C}" dt="2021-04-15T12:41:00.297" v="201"/>
      <pc:docMkLst>
        <pc:docMk/>
      </pc:docMkLst>
      <pc:sldChg chg="addSp delSp modSp">
        <pc:chgData name="Bonnie Fenton" userId="S::b.fenton_rupprecht-consult.eu#ext#@live.ucl.ac.uk::67b652f3-9c98-4135-b6b3-395629486b99" providerId="AD" clId="Web-{18E2EFB2-5EA0-1366-F0D2-A9E0FACE721C}" dt="2021-04-15T12:41:00.297" v="201"/>
        <pc:sldMkLst>
          <pc:docMk/>
          <pc:sldMk cId="3083579197" sldId="406"/>
        </pc:sldMkLst>
        <pc:spChg chg="del">
          <ac:chgData name="Bonnie Fenton" userId="S::b.fenton_rupprecht-consult.eu#ext#@live.ucl.ac.uk::67b652f3-9c98-4135-b6b3-395629486b99" providerId="AD" clId="Web-{18E2EFB2-5EA0-1366-F0D2-A9E0FACE721C}" dt="2021-04-15T12:37:10.417" v="0"/>
          <ac:spMkLst>
            <pc:docMk/>
            <pc:sldMk cId="3083579197" sldId="406"/>
            <ac:spMk id="2" creationId="{1C7502DB-92EA-4B1D-BF45-BBC301DB1D48}"/>
          </ac:spMkLst>
        </pc:spChg>
        <pc:graphicFrameChg chg="add mod ord modGraphic">
          <ac:chgData name="Bonnie Fenton" userId="S::b.fenton_rupprecht-consult.eu#ext#@live.ucl.ac.uk::67b652f3-9c98-4135-b6b3-395629486b99" providerId="AD" clId="Web-{18E2EFB2-5EA0-1366-F0D2-A9E0FACE721C}" dt="2021-04-15T12:41:00.297" v="201"/>
          <ac:graphicFrameMkLst>
            <pc:docMk/>
            <pc:sldMk cId="3083579197" sldId="406"/>
            <ac:graphicFrameMk id="5" creationId="{706A43DB-F154-4933-B999-A42EB86A9614}"/>
          </ac:graphicFrameMkLst>
        </pc:graphicFrameChg>
      </pc:sldChg>
    </pc:docChg>
  </pc:docChgLst>
  <pc:docChgLst>
    <pc:chgData name="BOUSSE Yannick" userId="399e6e11-c84c-45f2-8ad1-2f5a651f7dda" providerId="ADAL" clId="{FFCB0234-7771-4B41-B7DF-268C595C7C9F}"/>
    <pc:docChg chg="undo custSel addSld delSld modSld sldOrd">
      <pc:chgData name="BOUSSE Yannick" userId="399e6e11-c84c-45f2-8ad1-2f5a651f7dda" providerId="ADAL" clId="{FFCB0234-7771-4B41-B7DF-268C595C7C9F}" dt="2021-04-16T10:00:55.592" v="2784"/>
      <pc:docMkLst>
        <pc:docMk/>
      </pc:docMkLst>
      <pc:sldChg chg="modSp mod">
        <pc:chgData name="BOUSSE Yannick" userId="399e6e11-c84c-45f2-8ad1-2f5a651f7dda" providerId="ADAL" clId="{FFCB0234-7771-4B41-B7DF-268C595C7C9F}" dt="2021-04-15T13:45:06.003" v="2689" actId="20577"/>
        <pc:sldMkLst>
          <pc:docMk/>
          <pc:sldMk cId="3410609538" sldId="268"/>
        </pc:sldMkLst>
        <pc:spChg chg="mod">
          <ac:chgData name="BOUSSE Yannick" userId="399e6e11-c84c-45f2-8ad1-2f5a651f7dda" providerId="ADAL" clId="{FFCB0234-7771-4B41-B7DF-268C595C7C9F}" dt="2021-04-15T13:45:06.003" v="2689" actId="20577"/>
          <ac:spMkLst>
            <pc:docMk/>
            <pc:sldMk cId="3410609538" sldId="268"/>
            <ac:spMk id="5" creationId="{00000000-0000-0000-0000-000000000000}"/>
          </ac:spMkLst>
        </pc:spChg>
      </pc:sldChg>
      <pc:sldChg chg="modSp add del mod ord">
        <pc:chgData name="BOUSSE Yannick" userId="399e6e11-c84c-45f2-8ad1-2f5a651f7dda" providerId="ADAL" clId="{FFCB0234-7771-4B41-B7DF-268C595C7C9F}" dt="2021-04-15T11:10:32.231" v="930" actId="47"/>
        <pc:sldMkLst>
          <pc:docMk/>
          <pc:sldMk cId="4177908730" sldId="280"/>
        </pc:sldMkLst>
        <pc:spChg chg="mod">
          <ac:chgData name="BOUSSE Yannick" userId="399e6e11-c84c-45f2-8ad1-2f5a651f7dda" providerId="ADAL" clId="{FFCB0234-7771-4B41-B7DF-268C595C7C9F}" dt="2021-04-15T11:05:54.503" v="912" actId="947"/>
          <ac:spMkLst>
            <pc:docMk/>
            <pc:sldMk cId="4177908730" sldId="280"/>
            <ac:spMk id="12" creationId="{AF1DB7A0-9D84-174B-AF8C-769D1B7EBBC5}"/>
          </ac:spMkLst>
        </pc:spChg>
      </pc:sldChg>
      <pc:sldChg chg="modSp add del mod ord">
        <pc:chgData name="BOUSSE Yannick" userId="399e6e11-c84c-45f2-8ad1-2f5a651f7dda" providerId="ADAL" clId="{FFCB0234-7771-4B41-B7DF-268C595C7C9F}" dt="2021-04-15T10:54:36.299" v="671" actId="47"/>
        <pc:sldMkLst>
          <pc:docMk/>
          <pc:sldMk cId="1418594406" sldId="285"/>
        </pc:sldMkLst>
        <pc:picChg chg="mod">
          <ac:chgData name="BOUSSE Yannick" userId="399e6e11-c84c-45f2-8ad1-2f5a651f7dda" providerId="ADAL" clId="{FFCB0234-7771-4B41-B7DF-268C595C7C9F}" dt="2021-04-15T10:49:59.001" v="552" actId="14100"/>
          <ac:picMkLst>
            <pc:docMk/>
            <pc:sldMk cId="1418594406" sldId="285"/>
            <ac:picMk id="7" creationId="{9673120A-098B-C24C-BD92-A0C0CE28833A}"/>
          </ac:picMkLst>
        </pc:picChg>
      </pc:sldChg>
      <pc:sldChg chg="modSp mod ord">
        <pc:chgData name="BOUSSE Yannick" userId="399e6e11-c84c-45f2-8ad1-2f5a651f7dda" providerId="ADAL" clId="{FFCB0234-7771-4B41-B7DF-268C595C7C9F}" dt="2021-04-15T12:15:53.298" v="1571"/>
        <pc:sldMkLst>
          <pc:docMk/>
          <pc:sldMk cId="1447336331" sldId="293"/>
        </pc:sldMkLst>
        <pc:spChg chg="mod">
          <ac:chgData name="BOUSSE Yannick" userId="399e6e11-c84c-45f2-8ad1-2f5a651f7dda" providerId="ADAL" clId="{FFCB0234-7771-4B41-B7DF-268C595C7C9F}" dt="2021-04-15T11:16:21.786" v="992" actId="947"/>
          <ac:spMkLst>
            <pc:docMk/>
            <pc:sldMk cId="1447336331" sldId="293"/>
            <ac:spMk id="2" creationId="{297DB27C-9D96-46F4-8A3A-BE953029BC98}"/>
          </ac:spMkLst>
        </pc:spChg>
      </pc:sldChg>
      <pc:sldChg chg="modSp mod">
        <pc:chgData name="BOUSSE Yannick" userId="399e6e11-c84c-45f2-8ad1-2f5a651f7dda" providerId="ADAL" clId="{FFCB0234-7771-4B41-B7DF-268C595C7C9F}" dt="2021-04-13T07:26:36.564" v="24"/>
        <pc:sldMkLst>
          <pc:docMk/>
          <pc:sldMk cId="3561142496" sldId="294"/>
        </pc:sldMkLst>
        <pc:spChg chg="mod">
          <ac:chgData name="BOUSSE Yannick" userId="399e6e11-c84c-45f2-8ad1-2f5a651f7dda" providerId="ADAL" clId="{FFCB0234-7771-4B41-B7DF-268C595C7C9F}" dt="2021-04-13T07:26:36.564" v="24"/>
          <ac:spMkLst>
            <pc:docMk/>
            <pc:sldMk cId="3561142496" sldId="294"/>
            <ac:spMk id="2" creationId="{7B9331A0-6273-4719-80F2-96DE190DDA66}"/>
          </ac:spMkLst>
        </pc:spChg>
      </pc:sldChg>
      <pc:sldChg chg="addSp delSp modSp add mod">
        <pc:chgData name="BOUSSE Yannick" userId="399e6e11-c84c-45f2-8ad1-2f5a651f7dda" providerId="ADAL" clId="{FFCB0234-7771-4B41-B7DF-268C595C7C9F}" dt="2021-04-15T13:58:51.219" v="2743" actId="1076"/>
        <pc:sldMkLst>
          <pc:docMk/>
          <pc:sldMk cId="3652136469" sldId="301"/>
        </pc:sldMkLst>
        <pc:spChg chg="mod">
          <ac:chgData name="BOUSSE Yannick" userId="399e6e11-c84c-45f2-8ad1-2f5a651f7dda" providerId="ADAL" clId="{FFCB0234-7771-4B41-B7DF-268C595C7C9F}" dt="2021-04-15T13:56:50.203" v="2736" actId="6549"/>
          <ac:spMkLst>
            <pc:docMk/>
            <pc:sldMk cId="3652136469" sldId="301"/>
            <ac:spMk id="2" creationId="{00000000-0000-0000-0000-000000000000}"/>
          </ac:spMkLst>
        </pc:spChg>
        <pc:spChg chg="mod">
          <ac:chgData name="BOUSSE Yannick" userId="399e6e11-c84c-45f2-8ad1-2f5a651f7dda" providerId="ADAL" clId="{FFCB0234-7771-4B41-B7DF-268C595C7C9F}" dt="2021-04-15T11:04:08.027" v="905" actId="947"/>
          <ac:spMkLst>
            <pc:docMk/>
            <pc:sldMk cId="3652136469" sldId="301"/>
            <ac:spMk id="3" creationId="{00000000-0000-0000-0000-000000000000}"/>
          </ac:spMkLst>
        </pc:spChg>
        <pc:spChg chg="del">
          <ac:chgData name="BOUSSE Yannick" userId="399e6e11-c84c-45f2-8ad1-2f5a651f7dda" providerId="ADAL" clId="{FFCB0234-7771-4B41-B7DF-268C595C7C9F}" dt="2021-04-15T10:55:59.560" v="680" actId="478"/>
          <ac:spMkLst>
            <pc:docMk/>
            <pc:sldMk cId="3652136469" sldId="301"/>
            <ac:spMk id="6" creationId="{00000000-0000-0000-0000-000000000000}"/>
          </ac:spMkLst>
        </pc:spChg>
        <pc:spChg chg="add mod">
          <ac:chgData name="BOUSSE Yannick" userId="399e6e11-c84c-45f2-8ad1-2f5a651f7dda" providerId="ADAL" clId="{FFCB0234-7771-4B41-B7DF-268C595C7C9F}" dt="2021-04-15T13:58:51.219" v="2743" actId="1076"/>
          <ac:spMkLst>
            <pc:docMk/>
            <pc:sldMk cId="3652136469" sldId="301"/>
            <ac:spMk id="7" creationId="{6288CA20-90C9-436B-8576-374C85D545B9}"/>
          </ac:spMkLst>
        </pc:spChg>
        <pc:picChg chg="mod">
          <ac:chgData name="BOUSSE Yannick" userId="399e6e11-c84c-45f2-8ad1-2f5a651f7dda" providerId="ADAL" clId="{FFCB0234-7771-4B41-B7DF-268C595C7C9F}" dt="2021-04-15T10:52:10.995" v="567" actId="1076"/>
          <ac:picMkLst>
            <pc:docMk/>
            <pc:sldMk cId="3652136469" sldId="301"/>
            <ac:picMk id="5" creationId="{00000000-0000-0000-0000-000000000000}"/>
          </ac:picMkLst>
        </pc:picChg>
      </pc:sldChg>
      <pc:sldChg chg="addSp modSp add mod ord modNotesTx">
        <pc:chgData name="BOUSSE Yannick" userId="399e6e11-c84c-45f2-8ad1-2f5a651f7dda" providerId="ADAL" clId="{FFCB0234-7771-4B41-B7DF-268C595C7C9F}" dt="2021-04-15T13:55:28.259" v="2724" actId="20577"/>
        <pc:sldMkLst>
          <pc:docMk/>
          <pc:sldMk cId="1948662742" sldId="335"/>
        </pc:sldMkLst>
        <pc:spChg chg="mod">
          <ac:chgData name="BOUSSE Yannick" userId="399e6e11-c84c-45f2-8ad1-2f5a651f7dda" providerId="ADAL" clId="{FFCB0234-7771-4B41-B7DF-268C595C7C9F}" dt="2021-04-15T11:04:00.113" v="904" actId="947"/>
          <ac:spMkLst>
            <pc:docMk/>
            <pc:sldMk cId="1948662742" sldId="335"/>
            <ac:spMk id="3" creationId="{F5B596B2-D8DF-4164-896C-BB4A3751BD44}"/>
          </ac:spMkLst>
        </pc:spChg>
        <pc:spChg chg="add mod">
          <ac:chgData name="BOUSSE Yannick" userId="399e6e11-c84c-45f2-8ad1-2f5a651f7dda" providerId="ADAL" clId="{FFCB0234-7771-4B41-B7DF-268C595C7C9F}" dt="2021-04-15T10:57:43.280" v="694" actId="1076"/>
          <ac:spMkLst>
            <pc:docMk/>
            <pc:sldMk cId="1948662742" sldId="335"/>
            <ac:spMk id="7" creationId="{3A5F65C6-735D-460D-82D0-34E1009AB671}"/>
          </ac:spMkLst>
        </pc:spChg>
        <pc:picChg chg="mod">
          <ac:chgData name="BOUSSE Yannick" userId="399e6e11-c84c-45f2-8ad1-2f5a651f7dda" providerId="ADAL" clId="{FFCB0234-7771-4B41-B7DF-268C595C7C9F}" dt="2021-04-15T10:40:25.092" v="465" actId="1076"/>
          <ac:picMkLst>
            <pc:docMk/>
            <pc:sldMk cId="1948662742" sldId="335"/>
            <ac:picMk id="6" creationId="{DB73F269-DCEB-4B8B-8F98-247A6B04688E}"/>
          </ac:picMkLst>
        </pc:picChg>
        <pc:picChg chg="mod">
          <ac:chgData name="BOUSSE Yannick" userId="399e6e11-c84c-45f2-8ad1-2f5a651f7dda" providerId="ADAL" clId="{FFCB0234-7771-4B41-B7DF-268C595C7C9F}" dt="2021-04-15T10:40:25.092" v="465" actId="1076"/>
          <ac:picMkLst>
            <pc:docMk/>
            <pc:sldMk cId="1948662742" sldId="335"/>
            <ac:picMk id="9" creationId="{2E2EB21C-E91C-4B1F-B7CA-BAF3ECA678D3}"/>
          </ac:picMkLst>
        </pc:picChg>
      </pc:sldChg>
      <pc:sldChg chg="del">
        <pc:chgData name="BOUSSE Yannick" userId="399e6e11-c84c-45f2-8ad1-2f5a651f7dda" providerId="ADAL" clId="{FFCB0234-7771-4B41-B7DF-268C595C7C9F}" dt="2021-04-13T07:25:23.923" v="1" actId="47"/>
        <pc:sldMkLst>
          <pc:docMk/>
          <pc:sldMk cId="608451789" sldId="363"/>
        </pc:sldMkLst>
      </pc:sldChg>
      <pc:sldChg chg="del">
        <pc:chgData name="BOUSSE Yannick" userId="399e6e11-c84c-45f2-8ad1-2f5a651f7dda" providerId="ADAL" clId="{FFCB0234-7771-4B41-B7DF-268C595C7C9F}" dt="2021-04-13T07:25:33.254" v="4" actId="47"/>
        <pc:sldMkLst>
          <pc:docMk/>
          <pc:sldMk cId="3258795431" sldId="364"/>
        </pc:sldMkLst>
      </pc:sldChg>
      <pc:sldChg chg="add del ord">
        <pc:chgData name="BOUSSE Yannick" userId="399e6e11-c84c-45f2-8ad1-2f5a651f7dda" providerId="ADAL" clId="{FFCB0234-7771-4B41-B7DF-268C595C7C9F}" dt="2021-04-15T13:19:47.942" v="2200"/>
        <pc:sldMkLst>
          <pc:docMk/>
          <pc:sldMk cId="767459360" sldId="365"/>
        </pc:sldMkLst>
      </pc:sldChg>
      <pc:sldChg chg="del">
        <pc:chgData name="BOUSSE Yannick" userId="399e6e11-c84c-45f2-8ad1-2f5a651f7dda" providerId="ADAL" clId="{FFCB0234-7771-4B41-B7DF-268C595C7C9F}" dt="2021-04-13T07:25:20.188" v="0" actId="47"/>
        <pc:sldMkLst>
          <pc:docMk/>
          <pc:sldMk cId="460137147" sldId="366"/>
        </pc:sldMkLst>
      </pc:sldChg>
      <pc:sldChg chg="del">
        <pc:chgData name="BOUSSE Yannick" userId="399e6e11-c84c-45f2-8ad1-2f5a651f7dda" providerId="ADAL" clId="{FFCB0234-7771-4B41-B7DF-268C595C7C9F}" dt="2021-04-13T07:25:20.188" v="0" actId="47"/>
        <pc:sldMkLst>
          <pc:docMk/>
          <pc:sldMk cId="2676678727" sldId="367"/>
        </pc:sldMkLst>
      </pc:sldChg>
      <pc:sldChg chg="del">
        <pc:chgData name="BOUSSE Yannick" userId="399e6e11-c84c-45f2-8ad1-2f5a651f7dda" providerId="ADAL" clId="{FFCB0234-7771-4B41-B7DF-268C595C7C9F}" dt="2021-04-13T07:25:20.188" v="0" actId="47"/>
        <pc:sldMkLst>
          <pc:docMk/>
          <pc:sldMk cId="702347836" sldId="368"/>
        </pc:sldMkLst>
      </pc:sldChg>
      <pc:sldChg chg="del">
        <pc:chgData name="BOUSSE Yannick" userId="399e6e11-c84c-45f2-8ad1-2f5a651f7dda" providerId="ADAL" clId="{FFCB0234-7771-4B41-B7DF-268C595C7C9F}" dt="2021-04-13T07:25:20.188" v="0" actId="47"/>
        <pc:sldMkLst>
          <pc:docMk/>
          <pc:sldMk cId="3203893474" sldId="369"/>
        </pc:sldMkLst>
      </pc:sldChg>
      <pc:sldChg chg="add del">
        <pc:chgData name="BOUSSE Yannick" userId="399e6e11-c84c-45f2-8ad1-2f5a651f7dda" providerId="ADAL" clId="{FFCB0234-7771-4B41-B7DF-268C595C7C9F}" dt="2021-04-14T16:20:12.838" v="46"/>
        <pc:sldMkLst>
          <pc:docMk/>
          <pc:sldMk cId="956866563" sldId="370"/>
        </pc:sldMkLst>
      </pc:sldChg>
      <pc:sldChg chg="modSp mod ord">
        <pc:chgData name="BOUSSE Yannick" userId="399e6e11-c84c-45f2-8ad1-2f5a651f7dda" providerId="ADAL" clId="{FFCB0234-7771-4B41-B7DF-268C595C7C9F}" dt="2021-04-13T07:25:41.237" v="16" actId="20577"/>
        <pc:sldMkLst>
          <pc:docMk/>
          <pc:sldMk cId="2186912994" sldId="371"/>
        </pc:sldMkLst>
        <pc:spChg chg="mod">
          <ac:chgData name="BOUSSE Yannick" userId="399e6e11-c84c-45f2-8ad1-2f5a651f7dda" providerId="ADAL" clId="{FFCB0234-7771-4B41-B7DF-268C595C7C9F}" dt="2021-04-13T07:25:41.237" v="16" actId="20577"/>
          <ac:spMkLst>
            <pc:docMk/>
            <pc:sldMk cId="2186912994" sldId="371"/>
            <ac:spMk id="2" creationId="{18EF412D-C2A7-474D-B7A7-3BA48883539E}"/>
          </ac:spMkLst>
        </pc:spChg>
        <pc:spChg chg="mod">
          <ac:chgData name="BOUSSE Yannick" userId="399e6e11-c84c-45f2-8ad1-2f5a651f7dda" providerId="ADAL" clId="{FFCB0234-7771-4B41-B7DF-268C595C7C9F}" dt="2021-04-13T07:25:36.203" v="5" actId="6549"/>
          <ac:spMkLst>
            <pc:docMk/>
            <pc:sldMk cId="2186912994" sldId="371"/>
            <ac:spMk id="3" creationId="{A019A1A7-5933-4D10-87B1-47CF8817DE9A}"/>
          </ac:spMkLst>
        </pc:spChg>
      </pc:sldChg>
      <pc:sldChg chg="modSp new mod">
        <pc:chgData name="BOUSSE Yannick" userId="399e6e11-c84c-45f2-8ad1-2f5a651f7dda" providerId="ADAL" clId="{FFCB0234-7771-4B41-B7DF-268C595C7C9F}" dt="2021-04-13T07:26:54.844" v="29" actId="404"/>
        <pc:sldMkLst>
          <pc:docMk/>
          <pc:sldMk cId="681689473" sldId="372"/>
        </pc:sldMkLst>
        <pc:spChg chg="mod">
          <ac:chgData name="BOUSSE Yannick" userId="399e6e11-c84c-45f2-8ad1-2f5a651f7dda" providerId="ADAL" clId="{FFCB0234-7771-4B41-B7DF-268C595C7C9F}" dt="2021-04-13T07:26:54.844" v="29" actId="404"/>
          <ac:spMkLst>
            <pc:docMk/>
            <pc:sldMk cId="681689473" sldId="372"/>
            <ac:spMk id="2" creationId="{4EED361E-8537-4D8C-93AF-B925B3CDC405}"/>
          </ac:spMkLst>
        </pc:spChg>
      </pc:sldChg>
      <pc:sldChg chg="new">
        <pc:chgData name="BOUSSE Yannick" userId="399e6e11-c84c-45f2-8ad1-2f5a651f7dda" providerId="ADAL" clId="{FFCB0234-7771-4B41-B7DF-268C595C7C9F}" dt="2021-04-13T07:27:09.324" v="30" actId="680"/>
        <pc:sldMkLst>
          <pc:docMk/>
          <pc:sldMk cId="1541816539" sldId="373"/>
        </pc:sldMkLst>
      </pc:sldChg>
      <pc:sldChg chg="new del ord">
        <pc:chgData name="BOUSSE Yannick" userId="399e6e11-c84c-45f2-8ad1-2f5a651f7dda" providerId="ADAL" clId="{FFCB0234-7771-4B41-B7DF-268C595C7C9F}" dt="2021-04-15T13:40:22.822" v="2591" actId="47"/>
        <pc:sldMkLst>
          <pc:docMk/>
          <pc:sldMk cId="1018408604" sldId="374"/>
        </pc:sldMkLst>
      </pc:sldChg>
      <pc:sldChg chg="del">
        <pc:chgData name="BOUSSE Yannick" userId="399e6e11-c84c-45f2-8ad1-2f5a651f7dda" providerId="ADAL" clId="{FFCB0234-7771-4B41-B7DF-268C595C7C9F}" dt="2021-04-13T07:25:20.188" v="0" actId="47"/>
        <pc:sldMkLst>
          <pc:docMk/>
          <pc:sldMk cId="1490571280" sldId="374"/>
        </pc:sldMkLst>
      </pc:sldChg>
      <pc:sldChg chg="addSp delSp modSp new del mod">
        <pc:chgData name="BOUSSE Yannick" userId="399e6e11-c84c-45f2-8ad1-2f5a651f7dda" providerId="ADAL" clId="{FFCB0234-7771-4B41-B7DF-268C595C7C9F}" dt="2021-04-15T12:34:34.736" v="1759" actId="47"/>
        <pc:sldMkLst>
          <pc:docMk/>
          <pc:sldMk cId="1339624986" sldId="375"/>
        </pc:sldMkLst>
        <pc:spChg chg="add del">
          <ac:chgData name="BOUSSE Yannick" userId="399e6e11-c84c-45f2-8ad1-2f5a651f7dda" providerId="ADAL" clId="{FFCB0234-7771-4B41-B7DF-268C595C7C9F}" dt="2021-04-15T09:43:38.884" v="303" actId="478"/>
          <ac:spMkLst>
            <pc:docMk/>
            <pc:sldMk cId="1339624986" sldId="375"/>
            <ac:spMk id="4" creationId="{88615C64-FE80-415B-BFBE-9E5BB28FE2F1}"/>
          </ac:spMkLst>
        </pc:spChg>
        <pc:spChg chg="add del">
          <ac:chgData name="BOUSSE Yannick" userId="399e6e11-c84c-45f2-8ad1-2f5a651f7dda" providerId="ADAL" clId="{FFCB0234-7771-4B41-B7DF-268C595C7C9F}" dt="2021-04-15T09:43:54.449" v="305" actId="478"/>
          <ac:spMkLst>
            <pc:docMk/>
            <pc:sldMk cId="1339624986" sldId="375"/>
            <ac:spMk id="5" creationId="{4F87ABA9-6B92-495E-91A7-ABC69EDD4166}"/>
          </ac:spMkLst>
        </pc:spChg>
        <pc:spChg chg="add del mod">
          <ac:chgData name="BOUSSE Yannick" userId="399e6e11-c84c-45f2-8ad1-2f5a651f7dda" providerId="ADAL" clId="{FFCB0234-7771-4B41-B7DF-268C595C7C9F}" dt="2021-04-15T09:44:43.622" v="309"/>
          <ac:spMkLst>
            <pc:docMk/>
            <pc:sldMk cId="1339624986" sldId="375"/>
            <ac:spMk id="6" creationId="{CD953254-0850-4B18-9DD8-2C416B4F11FF}"/>
          </ac:spMkLst>
        </pc:spChg>
        <pc:spChg chg="add">
          <ac:chgData name="BOUSSE Yannick" userId="399e6e11-c84c-45f2-8ad1-2f5a651f7dda" providerId="ADAL" clId="{FFCB0234-7771-4B41-B7DF-268C595C7C9F}" dt="2021-04-15T09:44:28.283" v="307" actId="11529"/>
          <ac:spMkLst>
            <pc:docMk/>
            <pc:sldMk cId="1339624986" sldId="375"/>
            <ac:spMk id="7" creationId="{FD622542-818B-44CE-952D-1EAFF1114ECF}"/>
          </ac:spMkLst>
        </pc:spChg>
      </pc:sldChg>
      <pc:sldChg chg="add del ord">
        <pc:chgData name="BOUSSE Yannick" userId="399e6e11-c84c-45f2-8ad1-2f5a651f7dda" providerId="ADAL" clId="{FFCB0234-7771-4B41-B7DF-268C595C7C9F}" dt="2021-04-15T13:40:22.822" v="2591" actId="47"/>
        <pc:sldMkLst>
          <pc:docMk/>
          <pc:sldMk cId="2472862430" sldId="376"/>
        </pc:sldMkLst>
      </pc:sldChg>
      <pc:sldChg chg="add del ord">
        <pc:chgData name="BOUSSE Yannick" userId="399e6e11-c84c-45f2-8ad1-2f5a651f7dda" providerId="ADAL" clId="{FFCB0234-7771-4B41-B7DF-268C595C7C9F}" dt="2021-04-15T13:40:22.822" v="2591" actId="47"/>
        <pc:sldMkLst>
          <pc:docMk/>
          <pc:sldMk cId="2833645397" sldId="377"/>
        </pc:sldMkLst>
      </pc:sldChg>
      <pc:sldChg chg="add del ord">
        <pc:chgData name="BOUSSE Yannick" userId="399e6e11-c84c-45f2-8ad1-2f5a651f7dda" providerId="ADAL" clId="{FFCB0234-7771-4B41-B7DF-268C595C7C9F}" dt="2021-04-15T13:40:22.822" v="2591" actId="47"/>
        <pc:sldMkLst>
          <pc:docMk/>
          <pc:sldMk cId="1700024484" sldId="378"/>
        </pc:sldMkLst>
      </pc:sldChg>
      <pc:sldChg chg="addSp delSp modSp add del mod">
        <pc:chgData name="BOUSSE Yannick" userId="399e6e11-c84c-45f2-8ad1-2f5a651f7dda" providerId="ADAL" clId="{FFCB0234-7771-4B41-B7DF-268C595C7C9F}" dt="2021-04-15T12:34:21.613" v="1756" actId="47"/>
        <pc:sldMkLst>
          <pc:docMk/>
          <pc:sldMk cId="1946345079" sldId="379"/>
        </pc:sldMkLst>
        <pc:spChg chg="del">
          <ac:chgData name="BOUSSE Yannick" userId="399e6e11-c84c-45f2-8ad1-2f5a651f7dda" providerId="ADAL" clId="{FFCB0234-7771-4B41-B7DF-268C595C7C9F}" dt="2021-04-15T11:38:20.134" v="1235" actId="1032"/>
          <ac:spMkLst>
            <pc:docMk/>
            <pc:sldMk cId="1946345079" sldId="379"/>
            <ac:spMk id="2" creationId="{30498242-0FC5-47CC-BA3D-DC94590DD97A}"/>
          </ac:spMkLst>
        </pc:spChg>
        <pc:graphicFrameChg chg="add mod modGraphic">
          <ac:chgData name="BOUSSE Yannick" userId="399e6e11-c84c-45f2-8ad1-2f5a651f7dda" providerId="ADAL" clId="{FFCB0234-7771-4B41-B7DF-268C595C7C9F}" dt="2021-04-15T12:28:05.074" v="1700" actId="12100"/>
          <ac:graphicFrameMkLst>
            <pc:docMk/>
            <pc:sldMk cId="1946345079" sldId="379"/>
            <ac:graphicFrameMk id="4" creationId="{9333E542-50F7-40F4-B253-A079A8864FF4}"/>
          </ac:graphicFrameMkLst>
        </pc:graphicFrameChg>
      </pc:sldChg>
      <pc:sldChg chg="addSp delSp modSp add del mod">
        <pc:chgData name="BOUSSE Yannick" userId="399e6e11-c84c-45f2-8ad1-2f5a651f7dda" providerId="ADAL" clId="{FFCB0234-7771-4B41-B7DF-268C595C7C9F}" dt="2021-04-15T11:52:37.054" v="1365" actId="47"/>
        <pc:sldMkLst>
          <pc:docMk/>
          <pc:sldMk cId="4236418541" sldId="380"/>
        </pc:sldMkLst>
        <pc:spChg chg="del">
          <ac:chgData name="BOUSSE Yannick" userId="399e6e11-c84c-45f2-8ad1-2f5a651f7dda" providerId="ADAL" clId="{FFCB0234-7771-4B41-B7DF-268C595C7C9F}" dt="2021-04-15T11:21:12.307" v="993" actId="3680"/>
          <ac:spMkLst>
            <pc:docMk/>
            <pc:sldMk cId="4236418541" sldId="380"/>
            <ac:spMk id="2" creationId="{30498242-0FC5-47CC-BA3D-DC94590DD97A}"/>
          </ac:spMkLst>
        </pc:spChg>
        <pc:graphicFrameChg chg="add mod ord modGraphic">
          <ac:chgData name="BOUSSE Yannick" userId="399e6e11-c84c-45f2-8ad1-2f5a651f7dda" providerId="ADAL" clId="{FFCB0234-7771-4B41-B7DF-268C595C7C9F}" dt="2021-04-15T11:33:39.973" v="1218" actId="14734"/>
          <ac:graphicFrameMkLst>
            <pc:docMk/>
            <pc:sldMk cId="4236418541" sldId="380"/>
            <ac:graphicFrameMk id="4" creationId="{CEA30D15-8121-4814-9225-C89EB7B6F78B}"/>
          </ac:graphicFrameMkLst>
        </pc:graphicFrameChg>
      </pc:sldChg>
      <pc:sldChg chg="addSp delSp modSp add mod">
        <pc:chgData name="BOUSSE Yannick" userId="399e6e11-c84c-45f2-8ad1-2f5a651f7dda" providerId="ADAL" clId="{FFCB0234-7771-4B41-B7DF-268C595C7C9F}" dt="2021-04-15T12:31:59.250" v="1730"/>
        <pc:sldMkLst>
          <pc:docMk/>
          <pc:sldMk cId="2761331288" sldId="381"/>
        </pc:sldMkLst>
        <pc:spChg chg="del">
          <ac:chgData name="BOUSSE Yannick" userId="399e6e11-c84c-45f2-8ad1-2f5a651f7dda" providerId="ADAL" clId="{FFCB0234-7771-4B41-B7DF-268C595C7C9F}" dt="2021-04-15T11:55:05.411" v="1366" actId="1032"/>
          <ac:spMkLst>
            <pc:docMk/>
            <pc:sldMk cId="2761331288" sldId="381"/>
            <ac:spMk id="2" creationId="{30498242-0FC5-47CC-BA3D-DC94590DD97A}"/>
          </ac:spMkLst>
        </pc:spChg>
        <pc:graphicFrameChg chg="add mod modGraphic">
          <ac:chgData name="BOUSSE Yannick" userId="399e6e11-c84c-45f2-8ad1-2f5a651f7dda" providerId="ADAL" clId="{FFCB0234-7771-4B41-B7DF-268C595C7C9F}" dt="2021-04-15T12:31:59.250" v="1730"/>
          <ac:graphicFrameMkLst>
            <pc:docMk/>
            <pc:sldMk cId="2761331288" sldId="381"/>
            <ac:graphicFrameMk id="4" creationId="{BF5E3E02-CBE2-4427-81AE-A1921FCAB230}"/>
          </ac:graphicFrameMkLst>
        </pc:graphicFrameChg>
      </pc:sldChg>
      <pc:sldChg chg="modSp mod">
        <pc:chgData name="BOUSSE Yannick" userId="399e6e11-c84c-45f2-8ad1-2f5a651f7dda" providerId="ADAL" clId="{FFCB0234-7771-4B41-B7DF-268C595C7C9F}" dt="2021-04-15T11:01:14.008" v="814" actId="20577"/>
        <pc:sldMkLst>
          <pc:docMk/>
          <pc:sldMk cId="954803986" sldId="382"/>
        </pc:sldMkLst>
        <pc:spChg chg="mod">
          <ac:chgData name="BOUSSE Yannick" userId="399e6e11-c84c-45f2-8ad1-2f5a651f7dda" providerId="ADAL" clId="{FFCB0234-7771-4B41-B7DF-268C595C7C9F}" dt="2021-04-15T11:01:14.008" v="814" actId="20577"/>
          <ac:spMkLst>
            <pc:docMk/>
            <pc:sldMk cId="954803986" sldId="382"/>
            <ac:spMk id="2" creationId="{3BC4E8B9-207B-4678-8CF9-415ECF310239}"/>
          </ac:spMkLst>
        </pc:spChg>
      </pc:sldChg>
      <pc:sldChg chg="add">
        <pc:chgData name="BOUSSE Yannick" userId="399e6e11-c84c-45f2-8ad1-2f5a651f7dda" providerId="ADAL" clId="{FFCB0234-7771-4B41-B7DF-268C595C7C9F}" dt="2021-04-14T16:19:49.015" v="45"/>
        <pc:sldMkLst>
          <pc:docMk/>
          <pc:sldMk cId="868130693" sldId="383"/>
        </pc:sldMkLst>
      </pc:sldChg>
      <pc:sldChg chg="add ord">
        <pc:chgData name="BOUSSE Yannick" userId="399e6e11-c84c-45f2-8ad1-2f5a651f7dda" providerId="ADAL" clId="{FFCB0234-7771-4B41-B7DF-268C595C7C9F}" dt="2021-04-15T13:19:47.942" v="2200"/>
        <pc:sldMkLst>
          <pc:docMk/>
          <pc:sldMk cId="1490571280" sldId="384"/>
        </pc:sldMkLst>
      </pc:sldChg>
      <pc:sldChg chg="add">
        <pc:chgData name="BOUSSE Yannick" userId="399e6e11-c84c-45f2-8ad1-2f5a651f7dda" providerId="ADAL" clId="{FFCB0234-7771-4B41-B7DF-268C595C7C9F}" dt="2021-04-14T16:20:12.838" v="46"/>
        <pc:sldMkLst>
          <pc:docMk/>
          <pc:sldMk cId="2997777861" sldId="385"/>
        </pc:sldMkLst>
      </pc:sldChg>
      <pc:sldChg chg="del">
        <pc:chgData name="BOUSSE Yannick" userId="399e6e11-c84c-45f2-8ad1-2f5a651f7dda" providerId="ADAL" clId="{FFCB0234-7771-4B41-B7DF-268C595C7C9F}" dt="2021-04-15T11:12:47.891" v="963" actId="47"/>
        <pc:sldMkLst>
          <pc:docMk/>
          <pc:sldMk cId="856901932" sldId="386"/>
        </pc:sldMkLst>
      </pc:sldChg>
      <pc:sldChg chg="add del ord">
        <pc:chgData name="BOUSSE Yannick" userId="399e6e11-c84c-45f2-8ad1-2f5a651f7dda" providerId="ADAL" clId="{FFCB0234-7771-4B41-B7DF-268C595C7C9F}" dt="2021-04-15T13:40:22.822" v="2591" actId="47"/>
        <pc:sldMkLst>
          <pc:docMk/>
          <pc:sldMk cId="3151178289" sldId="387"/>
        </pc:sldMkLst>
      </pc:sldChg>
      <pc:sldChg chg="add del ord">
        <pc:chgData name="BOUSSE Yannick" userId="399e6e11-c84c-45f2-8ad1-2f5a651f7dda" providerId="ADAL" clId="{FFCB0234-7771-4B41-B7DF-268C595C7C9F}" dt="2021-04-15T13:40:22.822" v="2591" actId="47"/>
        <pc:sldMkLst>
          <pc:docMk/>
          <pc:sldMk cId="3548833556" sldId="389"/>
        </pc:sldMkLst>
      </pc:sldChg>
      <pc:sldChg chg="addSp modSp mod ord modNotesTx">
        <pc:chgData name="BOUSSE Yannick" userId="399e6e11-c84c-45f2-8ad1-2f5a651f7dda" providerId="ADAL" clId="{FFCB0234-7771-4B41-B7DF-268C595C7C9F}" dt="2021-04-15T13:27:20.317" v="2423"/>
        <pc:sldMkLst>
          <pc:docMk/>
          <pc:sldMk cId="1063738304" sldId="390"/>
        </pc:sldMkLst>
        <pc:spChg chg="add mod">
          <ac:chgData name="BOUSSE Yannick" userId="399e6e11-c84c-45f2-8ad1-2f5a651f7dda" providerId="ADAL" clId="{FFCB0234-7771-4B41-B7DF-268C595C7C9F}" dt="2021-04-15T13:07:19.541" v="2102" actId="14100"/>
          <ac:spMkLst>
            <pc:docMk/>
            <pc:sldMk cId="1063738304" sldId="390"/>
            <ac:spMk id="5" creationId="{41580921-0EE1-4004-B13F-26F5B17E987E}"/>
          </ac:spMkLst>
        </pc:spChg>
        <pc:graphicFrameChg chg="mod modGraphic">
          <ac:chgData name="BOUSSE Yannick" userId="399e6e11-c84c-45f2-8ad1-2f5a651f7dda" providerId="ADAL" clId="{FFCB0234-7771-4B41-B7DF-268C595C7C9F}" dt="2021-04-15T13:27:20.317" v="2423"/>
          <ac:graphicFrameMkLst>
            <pc:docMk/>
            <pc:sldMk cId="1063738304" sldId="390"/>
            <ac:graphicFrameMk id="4" creationId="{321FDBBC-AEC0-41AC-B8A4-D2768AECB123}"/>
          </ac:graphicFrameMkLst>
        </pc:graphicFrameChg>
      </pc:sldChg>
      <pc:sldChg chg="add">
        <pc:chgData name="BOUSSE Yannick" userId="399e6e11-c84c-45f2-8ad1-2f5a651f7dda" providerId="ADAL" clId="{FFCB0234-7771-4B41-B7DF-268C595C7C9F}" dt="2021-04-14T17:44:49.931" v="56"/>
        <pc:sldMkLst>
          <pc:docMk/>
          <pc:sldMk cId="2930105536" sldId="391"/>
        </pc:sldMkLst>
      </pc:sldChg>
      <pc:sldChg chg="modSp add mod ord">
        <pc:chgData name="BOUSSE Yannick" userId="399e6e11-c84c-45f2-8ad1-2f5a651f7dda" providerId="ADAL" clId="{FFCB0234-7771-4B41-B7DF-268C595C7C9F}" dt="2021-04-15T13:37:36.366" v="2575" actId="20577"/>
        <pc:sldMkLst>
          <pc:docMk/>
          <pc:sldMk cId="728861712" sldId="392"/>
        </pc:sldMkLst>
        <pc:spChg chg="mod">
          <ac:chgData name="BOUSSE Yannick" userId="399e6e11-c84c-45f2-8ad1-2f5a651f7dda" providerId="ADAL" clId="{FFCB0234-7771-4B41-B7DF-268C595C7C9F}" dt="2021-04-15T13:08:02.718" v="2105" actId="14100"/>
          <ac:spMkLst>
            <pc:docMk/>
            <pc:sldMk cId="728861712" sldId="392"/>
            <ac:spMk id="5" creationId="{41580921-0EE1-4004-B13F-26F5B17E987E}"/>
          </ac:spMkLst>
        </pc:spChg>
        <pc:graphicFrameChg chg="mod">
          <ac:chgData name="BOUSSE Yannick" userId="399e6e11-c84c-45f2-8ad1-2f5a651f7dda" providerId="ADAL" clId="{FFCB0234-7771-4B41-B7DF-268C595C7C9F}" dt="2021-04-15T13:37:36.366" v="2575" actId="20577"/>
          <ac:graphicFrameMkLst>
            <pc:docMk/>
            <pc:sldMk cId="728861712" sldId="392"/>
            <ac:graphicFrameMk id="4" creationId="{321FDBBC-AEC0-41AC-B8A4-D2768AECB123}"/>
          </ac:graphicFrameMkLst>
        </pc:graphicFrameChg>
      </pc:sldChg>
      <pc:sldChg chg="modSp add mod ord">
        <pc:chgData name="BOUSSE Yannick" userId="399e6e11-c84c-45f2-8ad1-2f5a651f7dda" providerId="ADAL" clId="{FFCB0234-7771-4B41-B7DF-268C595C7C9F}" dt="2021-04-15T13:38:52.854" v="2589" actId="20577"/>
        <pc:sldMkLst>
          <pc:docMk/>
          <pc:sldMk cId="4183195148" sldId="393"/>
        </pc:sldMkLst>
        <pc:spChg chg="mod">
          <ac:chgData name="BOUSSE Yannick" userId="399e6e11-c84c-45f2-8ad1-2f5a651f7dda" providerId="ADAL" clId="{FFCB0234-7771-4B41-B7DF-268C595C7C9F}" dt="2021-04-15T13:08:39.397" v="2114" actId="1076"/>
          <ac:spMkLst>
            <pc:docMk/>
            <pc:sldMk cId="4183195148" sldId="393"/>
            <ac:spMk id="5" creationId="{41580921-0EE1-4004-B13F-26F5B17E987E}"/>
          </ac:spMkLst>
        </pc:spChg>
        <pc:graphicFrameChg chg="mod">
          <ac:chgData name="BOUSSE Yannick" userId="399e6e11-c84c-45f2-8ad1-2f5a651f7dda" providerId="ADAL" clId="{FFCB0234-7771-4B41-B7DF-268C595C7C9F}" dt="2021-04-15T13:38:52.854" v="2589" actId="20577"/>
          <ac:graphicFrameMkLst>
            <pc:docMk/>
            <pc:sldMk cId="4183195148" sldId="393"/>
            <ac:graphicFrameMk id="4" creationId="{321FDBBC-AEC0-41AC-B8A4-D2768AECB123}"/>
          </ac:graphicFrameMkLst>
        </pc:graphicFrameChg>
      </pc:sldChg>
      <pc:sldChg chg="add del">
        <pc:chgData name="BOUSSE Yannick" userId="399e6e11-c84c-45f2-8ad1-2f5a651f7dda" providerId="ADAL" clId="{FFCB0234-7771-4B41-B7DF-268C595C7C9F}" dt="2021-04-15T11:13:22.413" v="981" actId="47"/>
        <pc:sldMkLst>
          <pc:docMk/>
          <pc:sldMk cId="1407188714" sldId="394"/>
        </pc:sldMkLst>
      </pc:sldChg>
      <pc:sldChg chg="modSp new mod">
        <pc:chgData name="BOUSSE Yannick" userId="399e6e11-c84c-45f2-8ad1-2f5a651f7dda" providerId="ADAL" clId="{FFCB0234-7771-4B41-B7DF-268C595C7C9F}" dt="2021-04-15T07:48:20.044" v="231" actId="20577"/>
        <pc:sldMkLst>
          <pc:docMk/>
          <pc:sldMk cId="4220924872" sldId="395"/>
        </pc:sldMkLst>
        <pc:spChg chg="mod">
          <ac:chgData name="BOUSSE Yannick" userId="399e6e11-c84c-45f2-8ad1-2f5a651f7dda" providerId="ADAL" clId="{FFCB0234-7771-4B41-B7DF-268C595C7C9F}" dt="2021-04-15T07:48:20.044" v="231" actId="20577"/>
          <ac:spMkLst>
            <pc:docMk/>
            <pc:sldMk cId="4220924872" sldId="395"/>
            <ac:spMk id="3" creationId="{FD9C8D56-3E13-4E43-8FEB-B52DEA43E987}"/>
          </ac:spMkLst>
        </pc:spChg>
      </pc:sldChg>
      <pc:sldChg chg="modSp new del mod ord">
        <pc:chgData name="BOUSSE Yannick" userId="399e6e11-c84c-45f2-8ad1-2f5a651f7dda" providerId="ADAL" clId="{FFCB0234-7771-4B41-B7DF-268C595C7C9F}" dt="2021-04-15T11:11:18.248" v="938" actId="47"/>
        <pc:sldMkLst>
          <pc:docMk/>
          <pc:sldMk cId="3337761694" sldId="396"/>
        </pc:sldMkLst>
        <pc:spChg chg="mod">
          <ac:chgData name="BOUSSE Yannick" userId="399e6e11-c84c-45f2-8ad1-2f5a651f7dda" providerId="ADAL" clId="{FFCB0234-7771-4B41-B7DF-268C595C7C9F}" dt="2021-04-15T09:41:48.639" v="291" actId="20577"/>
          <ac:spMkLst>
            <pc:docMk/>
            <pc:sldMk cId="3337761694" sldId="396"/>
            <ac:spMk id="2" creationId="{68DF6859-5B8F-4735-B474-3D8C12E61A01}"/>
          </ac:spMkLst>
        </pc:spChg>
        <pc:spChg chg="mod">
          <ac:chgData name="BOUSSE Yannick" userId="399e6e11-c84c-45f2-8ad1-2f5a651f7dda" providerId="ADAL" clId="{FFCB0234-7771-4B41-B7DF-268C595C7C9F}" dt="2021-04-15T10:33:51.305" v="365" actId="20577"/>
          <ac:spMkLst>
            <pc:docMk/>
            <pc:sldMk cId="3337761694" sldId="396"/>
            <ac:spMk id="3" creationId="{9255E9EE-9740-49BD-8C15-8531023274AA}"/>
          </ac:spMkLst>
        </pc:spChg>
      </pc:sldChg>
      <pc:sldChg chg="modSp new mod">
        <pc:chgData name="BOUSSE Yannick" userId="399e6e11-c84c-45f2-8ad1-2f5a651f7dda" providerId="ADAL" clId="{FFCB0234-7771-4B41-B7DF-268C595C7C9F}" dt="2021-04-15T12:39:42.996" v="1767" actId="20577"/>
        <pc:sldMkLst>
          <pc:docMk/>
          <pc:sldMk cId="1756485303" sldId="397"/>
        </pc:sldMkLst>
        <pc:spChg chg="mod">
          <ac:chgData name="BOUSSE Yannick" userId="399e6e11-c84c-45f2-8ad1-2f5a651f7dda" providerId="ADAL" clId="{FFCB0234-7771-4B41-B7DF-268C595C7C9F}" dt="2021-04-15T12:39:42.996" v="1767" actId="20577"/>
          <ac:spMkLst>
            <pc:docMk/>
            <pc:sldMk cId="1756485303" sldId="397"/>
            <ac:spMk id="2" creationId="{BDD8581C-E428-40BB-A050-53452BF6DAE3}"/>
          </ac:spMkLst>
        </pc:spChg>
        <pc:spChg chg="mod">
          <ac:chgData name="BOUSSE Yannick" userId="399e6e11-c84c-45f2-8ad1-2f5a651f7dda" providerId="ADAL" clId="{FFCB0234-7771-4B41-B7DF-268C595C7C9F}" dt="2021-04-15T10:34:07.675" v="402" actId="20577"/>
          <ac:spMkLst>
            <pc:docMk/>
            <pc:sldMk cId="1756485303" sldId="397"/>
            <ac:spMk id="3" creationId="{F9BABB37-304A-40D8-8722-76993FC3F5C0}"/>
          </ac:spMkLst>
        </pc:spChg>
      </pc:sldChg>
      <pc:sldChg chg="modSp new del mod">
        <pc:chgData name="BOUSSE Yannick" userId="399e6e11-c84c-45f2-8ad1-2f5a651f7dda" providerId="ADAL" clId="{FFCB0234-7771-4B41-B7DF-268C595C7C9F}" dt="2021-04-15T11:03:43.874" v="903" actId="47"/>
        <pc:sldMkLst>
          <pc:docMk/>
          <pc:sldMk cId="4155846039" sldId="398"/>
        </pc:sldMkLst>
        <pc:spChg chg="mod">
          <ac:chgData name="BOUSSE Yannick" userId="399e6e11-c84c-45f2-8ad1-2f5a651f7dda" providerId="ADAL" clId="{FFCB0234-7771-4B41-B7DF-268C595C7C9F}" dt="2021-04-15T10:39:28.991" v="462" actId="20577"/>
          <ac:spMkLst>
            <pc:docMk/>
            <pc:sldMk cId="4155846039" sldId="398"/>
            <ac:spMk id="3" creationId="{C3DDC5B1-68D0-4B58-850B-6106193F6A2E}"/>
          </ac:spMkLst>
        </pc:spChg>
      </pc:sldChg>
      <pc:sldChg chg="addSp delSp modSp add mod ord">
        <pc:chgData name="BOUSSE Yannick" userId="399e6e11-c84c-45f2-8ad1-2f5a651f7dda" providerId="ADAL" clId="{FFCB0234-7771-4B41-B7DF-268C595C7C9F}" dt="2021-04-15T13:57:45.239" v="2739" actId="1076"/>
        <pc:sldMkLst>
          <pc:docMk/>
          <pc:sldMk cId="3504813586" sldId="399"/>
        </pc:sldMkLst>
        <pc:spChg chg="mod">
          <ac:chgData name="BOUSSE Yannick" userId="399e6e11-c84c-45f2-8ad1-2f5a651f7dda" providerId="ADAL" clId="{FFCB0234-7771-4B41-B7DF-268C595C7C9F}" dt="2021-04-15T11:00:12.265" v="789" actId="20577"/>
          <ac:spMkLst>
            <pc:docMk/>
            <pc:sldMk cId="3504813586" sldId="399"/>
            <ac:spMk id="2" creationId="{00000000-0000-0000-0000-000000000000}"/>
          </ac:spMkLst>
        </pc:spChg>
        <pc:spChg chg="mod">
          <ac:chgData name="BOUSSE Yannick" userId="399e6e11-c84c-45f2-8ad1-2f5a651f7dda" providerId="ADAL" clId="{FFCB0234-7771-4B41-B7DF-268C595C7C9F}" dt="2021-04-15T11:04:16.843" v="906" actId="947"/>
          <ac:spMkLst>
            <pc:docMk/>
            <pc:sldMk cId="3504813586" sldId="399"/>
            <ac:spMk id="3" creationId="{00000000-0000-0000-0000-000000000000}"/>
          </ac:spMkLst>
        </pc:spChg>
        <pc:spChg chg="del mod">
          <ac:chgData name="BOUSSE Yannick" userId="399e6e11-c84c-45f2-8ad1-2f5a651f7dda" providerId="ADAL" clId="{FFCB0234-7771-4B41-B7DF-268C595C7C9F}" dt="2021-04-15T10:51:31.921" v="562" actId="478"/>
          <ac:spMkLst>
            <pc:docMk/>
            <pc:sldMk cId="3504813586" sldId="399"/>
            <ac:spMk id="6" creationId="{00000000-0000-0000-0000-000000000000}"/>
          </ac:spMkLst>
        </pc:spChg>
        <pc:spChg chg="add del mod">
          <ac:chgData name="BOUSSE Yannick" userId="399e6e11-c84c-45f2-8ad1-2f5a651f7dda" providerId="ADAL" clId="{FFCB0234-7771-4B41-B7DF-268C595C7C9F}" dt="2021-04-15T10:57:59.868" v="696" actId="478"/>
          <ac:spMkLst>
            <pc:docMk/>
            <pc:sldMk cId="3504813586" sldId="399"/>
            <ac:spMk id="10" creationId="{2B7EA40B-DD5C-46CF-8C80-457F1F56FAC6}"/>
          </ac:spMkLst>
        </pc:spChg>
        <pc:spChg chg="add mod">
          <ac:chgData name="BOUSSE Yannick" userId="399e6e11-c84c-45f2-8ad1-2f5a651f7dda" providerId="ADAL" clId="{FFCB0234-7771-4B41-B7DF-268C595C7C9F}" dt="2021-04-15T13:57:45.239" v="2739" actId="1076"/>
          <ac:spMkLst>
            <pc:docMk/>
            <pc:sldMk cId="3504813586" sldId="399"/>
            <ac:spMk id="11" creationId="{AB1F1A45-D2C0-473F-BDCE-BF89A62E67E0}"/>
          </ac:spMkLst>
        </pc:spChg>
        <pc:picChg chg="del">
          <ac:chgData name="BOUSSE Yannick" userId="399e6e11-c84c-45f2-8ad1-2f5a651f7dda" providerId="ADAL" clId="{FFCB0234-7771-4B41-B7DF-268C595C7C9F}" dt="2021-04-15T10:51:24.709" v="558" actId="478"/>
          <ac:picMkLst>
            <pc:docMk/>
            <pc:sldMk cId="3504813586" sldId="399"/>
            <ac:picMk id="5" creationId="{00000000-0000-0000-0000-000000000000}"/>
          </ac:picMkLst>
        </pc:picChg>
        <pc:picChg chg="add mod">
          <ac:chgData name="BOUSSE Yannick" userId="399e6e11-c84c-45f2-8ad1-2f5a651f7dda" providerId="ADAL" clId="{FFCB0234-7771-4B41-B7DF-268C595C7C9F}" dt="2021-04-15T13:57:41.417" v="2738" actId="1076"/>
          <ac:picMkLst>
            <pc:docMk/>
            <pc:sldMk cId="3504813586" sldId="399"/>
            <ac:picMk id="7" creationId="{E06CEE1C-F009-4504-83E1-F8383EA5794C}"/>
          </ac:picMkLst>
        </pc:picChg>
        <pc:picChg chg="add mod">
          <ac:chgData name="BOUSSE Yannick" userId="399e6e11-c84c-45f2-8ad1-2f5a651f7dda" providerId="ADAL" clId="{FFCB0234-7771-4B41-B7DF-268C595C7C9F}" dt="2021-04-15T11:00:39.727" v="790" actId="1582"/>
          <ac:picMkLst>
            <pc:docMk/>
            <pc:sldMk cId="3504813586" sldId="399"/>
            <ac:picMk id="9" creationId="{25C51301-CCA5-4BF8-B006-BF6D50B54A3C}"/>
          </ac:picMkLst>
        </pc:picChg>
      </pc:sldChg>
      <pc:sldChg chg="new del">
        <pc:chgData name="BOUSSE Yannick" userId="399e6e11-c84c-45f2-8ad1-2f5a651f7dda" providerId="ADAL" clId="{FFCB0234-7771-4B41-B7DF-268C595C7C9F}" dt="2021-04-15T11:05:27.706" v="909" actId="47"/>
        <pc:sldMkLst>
          <pc:docMk/>
          <pc:sldMk cId="2786708762" sldId="400"/>
        </pc:sldMkLst>
      </pc:sldChg>
      <pc:sldChg chg="modSp new mod">
        <pc:chgData name="BOUSSE Yannick" userId="399e6e11-c84c-45f2-8ad1-2f5a651f7dda" providerId="ADAL" clId="{FFCB0234-7771-4B41-B7DF-268C595C7C9F}" dt="2021-04-15T11:10:45.910" v="935" actId="123"/>
        <pc:sldMkLst>
          <pc:docMk/>
          <pc:sldMk cId="3839456065" sldId="401"/>
        </pc:sldMkLst>
        <pc:spChg chg="mod">
          <ac:chgData name="BOUSSE Yannick" userId="399e6e11-c84c-45f2-8ad1-2f5a651f7dda" providerId="ADAL" clId="{FFCB0234-7771-4B41-B7DF-268C595C7C9F}" dt="2021-04-15T11:03:42.444" v="902" actId="113"/>
          <ac:spMkLst>
            <pc:docMk/>
            <pc:sldMk cId="3839456065" sldId="401"/>
            <ac:spMk id="2" creationId="{A0F70331-6BF8-489D-9143-FAA89829E55A}"/>
          </ac:spMkLst>
        </pc:spChg>
        <pc:spChg chg="mod">
          <ac:chgData name="BOUSSE Yannick" userId="399e6e11-c84c-45f2-8ad1-2f5a651f7dda" providerId="ADAL" clId="{FFCB0234-7771-4B41-B7DF-268C595C7C9F}" dt="2021-04-15T11:10:45.910" v="935" actId="123"/>
          <ac:spMkLst>
            <pc:docMk/>
            <pc:sldMk cId="3839456065" sldId="401"/>
            <ac:spMk id="3" creationId="{65BD1291-8502-4403-A0C3-62D87AD65078}"/>
          </ac:spMkLst>
        </pc:spChg>
      </pc:sldChg>
      <pc:sldChg chg="add del">
        <pc:chgData name="BOUSSE Yannick" userId="399e6e11-c84c-45f2-8ad1-2f5a651f7dda" providerId="ADAL" clId="{FFCB0234-7771-4B41-B7DF-268C595C7C9F}" dt="2021-04-15T11:08:57.493" v="914"/>
        <pc:sldMkLst>
          <pc:docMk/>
          <pc:sldMk cId="4174059746" sldId="402"/>
        </pc:sldMkLst>
      </pc:sldChg>
      <pc:sldChg chg="addSp delSp modSp add mod">
        <pc:chgData name="BOUSSE Yannick" userId="399e6e11-c84c-45f2-8ad1-2f5a651f7dda" providerId="ADAL" clId="{FFCB0234-7771-4B41-B7DF-268C595C7C9F}" dt="2021-04-15T14:54:07.998" v="2783" actId="20577"/>
        <pc:sldMkLst>
          <pc:docMk/>
          <pc:sldMk cId="4287375037" sldId="402"/>
        </pc:sldMkLst>
        <pc:spChg chg="mod">
          <ac:chgData name="BOUSSE Yannick" userId="399e6e11-c84c-45f2-8ad1-2f5a651f7dda" providerId="ADAL" clId="{FFCB0234-7771-4B41-B7DF-268C595C7C9F}" dt="2021-04-15T14:54:07.998" v="2783" actId="20577"/>
          <ac:spMkLst>
            <pc:docMk/>
            <pc:sldMk cId="4287375037" sldId="402"/>
            <ac:spMk id="2" creationId="{00000000-0000-0000-0000-000000000000}"/>
          </ac:spMkLst>
        </pc:spChg>
        <pc:spChg chg="mod">
          <ac:chgData name="BOUSSE Yannick" userId="399e6e11-c84c-45f2-8ad1-2f5a651f7dda" providerId="ADAL" clId="{FFCB0234-7771-4B41-B7DF-268C595C7C9F}" dt="2021-04-15T11:09:07.805" v="916"/>
          <ac:spMkLst>
            <pc:docMk/>
            <pc:sldMk cId="4287375037" sldId="402"/>
            <ac:spMk id="3" creationId="{00000000-0000-0000-0000-000000000000}"/>
          </ac:spMkLst>
        </pc:spChg>
        <pc:spChg chg="add mod">
          <ac:chgData name="BOUSSE Yannick" userId="399e6e11-c84c-45f2-8ad1-2f5a651f7dda" providerId="ADAL" clId="{FFCB0234-7771-4B41-B7DF-268C595C7C9F}" dt="2021-04-15T13:59:10.248" v="2745"/>
          <ac:spMkLst>
            <pc:docMk/>
            <pc:sldMk cId="4287375037" sldId="402"/>
            <ac:spMk id="10" creationId="{8D41B607-E45A-4795-B089-CF545F3A336B}"/>
          </ac:spMkLst>
        </pc:spChg>
        <pc:spChg chg="del">
          <ac:chgData name="BOUSSE Yannick" userId="399e6e11-c84c-45f2-8ad1-2f5a651f7dda" providerId="ADAL" clId="{FFCB0234-7771-4B41-B7DF-268C595C7C9F}" dt="2021-04-15T13:59:09.648" v="2744" actId="478"/>
          <ac:spMkLst>
            <pc:docMk/>
            <pc:sldMk cId="4287375037" sldId="402"/>
            <ac:spMk id="11" creationId="{AB1F1A45-D2C0-473F-BDCE-BF89A62E67E0}"/>
          </ac:spMkLst>
        </pc:spChg>
        <pc:picChg chg="add mod">
          <ac:chgData name="BOUSSE Yannick" userId="399e6e11-c84c-45f2-8ad1-2f5a651f7dda" providerId="ADAL" clId="{FFCB0234-7771-4B41-B7DF-268C595C7C9F}" dt="2021-04-15T11:10:27.517" v="929" actId="1582"/>
          <ac:picMkLst>
            <pc:docMk/>
            <pc:sldMk cId="4287375037" sldId="402"/>
            <ac:picMk id="6" creationId="{CA76F336-1FB6-4C94-87A3-CEA544F342FF}"/>
          </ac:picMkLst>
        </pc:picChg>
        <pc:picChg chg="del">
          <ac:chgData name="BOUSSE Yannick" userId="399e6e11-c84c-45f2-8ad1-2f5a651f7dda" providerId="ADAL" clId="{FFCB0234-7771-4B41-B7DF-268C595C7C9F}" dt="2021-04-15T11:09:30.520" v="921" actId="478"/>
          <ac:picMkLst>
            <pc:docMk/>
            <pc:sldMk cId="4287375037" sldId="402"/>
            <ac:picMk id="7" creationId="{E06CEE1C-F009-4504-83E1-F8383EA5794C}"/>
          </ac:picMkLst>
        </pc:picChg>
        <pc:picChg chg="del">
          <ac:chgData name="BOUSSE Yannick" userId="399e6e11-c84c-45f2-8ad1-2f5a651f7dda" providerId="ADAL" clId="{FFCB0234-7771-4B41-B7DF-268C595C7C9F}" dt="2021-04-15T11:09:10.005" v="917" actId="478"/>
          <ac:picMkLst>
            <pc:docMk/>
            <pc:sldMk cId="4287375037" sldId="402"/>
            <ac:picMk id="9" creationId="{25C51301-CCA5-4BF8-B006-BF6D50B54A3C}"/>
          </ac:picMkLst>
        </pc:picChg>
      </pc:sldChg>
      <pc:sldChg chg="modSp new mod ord">
        <pc:chgData name="BOUSSE Yannick" userId="399e6e11-c84c-45f2-8ad1-2f5a651f7dda" providerId="ADAL" clId="{FFCB0234-7771-4B41-B7DF-268C595C7C9F}" dt="2021-04-15T13:19:47.942" v="2200"/>
        <pc:sldMkLst>
          <pc:docMk/>
          <pc:sldMk cId="4154354663" sldId="403"/>
        </pc:sldMkLst>
        <pc:spChg chg="mod">
          <ac:chgData name="BOUSSE Yannick" userId="399e6e11-c84c-45f2-8ad1-2f5a651f7dda" providerId="ADAL" clId="{FFCB0234-7771-4B41-B7DF-268C595C7C9F}" dt="2021-04-15T11:14:19.542" v="990" actId="947"/>
          <ac:spMkLst>
            <pc:docMk/>
            <pc:sldMk cId="4154354663" sldId="403"/>
            <ac:spMk id="2" creationId="{5F3CA157-653F-4971-86F0-6AD8A5A1ABDD}"/>
          </ac:spMkLst>
        </pc:spChg>
        <pc:spChg chg="mod">
          <ac:chgData name="BOUSSE Yannick" userId="399e6e11-c84c-45f2-8ad1-2f5a651f7dda" providerId="ADAL" clId="{FFCB0234-7771-4B41-B7DF-268C595C7C9F}" dt="2021-04-15T11:12:45.702" v="962" actId="113"/>
          <ac:spMkLst>
            <pc:docMk/>
            <pc:sldMk cId="4154354663" sldId="403"/>
            <ac:spMk id="3" creationId="{2098A817-2879-46B6-8F26-60FC75C6CBA9}"/>
          </ac:spMkLst>
        </pc:spChg>
      </pc:sldChg>
      <pc:sldChg chg="modSp new mod">
        <pc:chgData name="BOUSSE Yannick" userId="399e6e11-c84c-45f2-8ad1-2f5a651f7dda" providerId="ADAL" clId="{FFCB0234-7771-4B41-B7DF-268C595C7C9F}" dt="2021-04-15T11:14:32.626" v="991" actId="947"/>
        <pc:sldMkLst>
          <pc:docMk/>
          <pc:sldMk cId="4163957490" sldId="404"/>
        </pc:sldMkLst>
        <pc:spChg chg="mod">
          <ac:chgData name="BOUSSE Yannick" userId="399e6e11-c84c-45f2-8ad1-2f5a651f7dda" providerId="ADAL" clId="{FFCB0234-7771-4B41-B7DF-268C595C7C9F}" dt="2021-04-15T11:14:32.626" v="991" actId="947"/>
          <ac:spMkLst>
            <pc:docMk/>
            <pc:sldMk cId="4163957490" sldId="404"/>
            <ac:spMk id="2" creationId="{0D3A944F-A87F-4D1F-8E0E-C2B00DF2AE33}"/>
          </ac:spMkLst>
        </pc:spChg>
        <pc:spChg chg="mod">
          <ac:chgData name="BOUSSE Yannick" userId="399e6e11-c84c-45f2-8ad1-2f5a651f7dda" providerId="ADAL" clId="{FFCB0234-7771-4B41-B7DF-268C595C7C9F}" dt="2021-04-15T11:13:20.997" v="980" actId="113"/>
          <ac:spMkLst>
            <pc:docMk/>
            <pc:sldMk cId="4163957490" sldId="404"/>
            <ac:spMk id="3" creationId="{A140C45E-E567-48A8-8BF9-178509819589}"/>
          </ac:spMkLst>
        </pc:spChg>
      </pc:sldChg>
      <pc:sldChg chg="addSp delSp modSp add del mod">
        <pc:chgData name="BOUSSE Yannick" userId="399e6e11-c84c-45f2-8ad1-2f5a651f7dda" providerId="ADAL" clId="{FFCB0234-7771-4B41-B7DF-268C595C7C9F}" dt="2021-04-15T12:33:12.259" v="1739" actId="47"/>
        <pc:sldMkLst>
          <pc:docMk/>
          <pc:sldMk cId="2471052910" sldId="405"/>
        </pc:sldMkLst>
        <pc:spChg chg="add del mod">
          <ac:chgData name="BOUSSE Yannick" userId="399e6e11-c84c-45f2-8ad1-2f5a651f7dda" providerId="ADAL" clId="{FFCB0234-7771-4B41-B7DF-268C595C7C9F}" dt="2021-04-15T11:33:24.378" v="1216" actId="1032"/>
          <ac:spMkLst>
            <pc:docMk/>
            <pc:sldMk cId="2471052910" sldId="405"/>
            <ac:spMk id="5" creationId="{38A3CD74-4F8F-4701-81C8-C6B8FECE23A1}"/>
          </ac:spMkLst>
        </pc:spChg>
        <pc:graphicFrameChg chg="del">
          <ac:chgData name="BOUSSE Yannick" userId="399e6e11-c84c-45f2-8ad1-2f5a651f7dda" providerId="ADAL" clId="{FFCB0234-7771-4B41-B7DF-268C595C7C9F}" dt="2021-04-15T11:33:09.482" v="1215" actId="478"/>
          <ac:graphicFrameMkLst>
            <pc:docMk/>
            <pc:sldMk cId="2471052910" sldId="405"/>
            <ac:graphicFrameMk id="4" creationId="{CEA30D15-8121-4814-9225-C89EB7B6F78B}"/>
          </ac:graphicFrameMkLst>
        </pc:graphicFrameChg>
        <pc:graphicFrameChg chg="add mod modGraphic">
          <ac:chgData name="BOUSSE Yannick" userId="399e6e11-c84c-45f2-8ad1-2f5a651f7dda" providerId="ADAL" clId="{FFCB0234-7771-4B41-B7DF-268C595C7C9F}" dt="2021-04-15T11:55:17.808" v="1367" actId="12100"/>
          <ac:graphicFrameMkLst>
            <pc:docMk/>
            <pc:sldMk cId="2471052910" sldId="405"/>
            <ac:graphicFrameMk id="6" creationId="{DB4C27CC-1CA2-4280-8AFE-96FF7CFDC3A4}"/>
          </ac:graphicFrameMkLst>
        </pc:graphicFrameChg>
      </pc:sldChg>
      <pc:sldChg chg="modSp new mod">
        <pc:chgData name="BOUSSE Yannick" userId="399e6e11-c84c-45f2-8ad1-2f5a651f7dda" providerId="ADAL" clId="{FFCB0234-7771-4B41-B7DF-268C595C7C9F}" dt="2021-04-15T12:21:17.485" v="1627" actId="20577"/>
        <pc:sldMkLst>
          <pc:docMk/>
          <pc:sldMk cId="3083579197" sldId="406"/>
        </pc:sldMkLst>
        <pc:spChg chg="mod">
          <ac:chgData name="BOUSSE Yannick" userId="399e6e11-c84c-45f2-8ad1-2f5a651f7dda" providerId="ADAL" clId="{FFCB0234-7771-4B41-B7DF-268C595C7C9F}" dt="2021-04-15T12:21:17.485" v="1627" actId="20577"/>
          <ac:spMkLst>
            <pc:docMk/>
            <pc:sldMk cId="3083579197" sldId="406"/>
            <ac:spMk id="3" creationId="{423B1C0E-AD2C-46C0-BB7B-B688AF502893}"/>
          </ac:spMkLst>
        </pc:spChg>
      </pc:sldChg>
      <pc:sldChg chg="addSp delSp modSp add del mod">
        <pc:chgData name="BOUSSE Yannick" userId="399e6e11-c84c-45f2-8ad1-2f5a651f7dda" providerId="ADAL" clId="{FFCB0234-7771-4B41-B7DF-268C595C7C9F}" dt="2021-04-15T11:37:48.330" v="1233" actId="47"/>
        <pc:sldMkLst>
          <pc:docMk/>
          <pc:sldMk cId="4182010111" sldId="406"/>
        </pc:sldMkLst>
        <pc:spChg chg="add del mod">
          <ac:chgData name="BOUSSE Yannick" userId="399e6e11-c84c-45f2-8ad1-2f5a651f7dda" providerId="ADAL" clId="{FFCB0234-7771-4B41-B7DF-268C595C7C9F}" dt="2021-04-15T11:36:16.508" v="1228" actId="1032"/>
          <ac:spMkLst>
            <pc:docMk/>
            <pc:sldMk cId="4182010111" sldId="406"/>
            <ac:spMk id="5" creationId="{DB3842EE-FA08-477D-9DFC-70DB32924FE1}"/>
          </ac:spMkLst>
        </pc:spChg>
        <pc:spChg chg="add del mod">
          <ac:chgData name="BOUSSE Yannick" userId="399e6e11-c84c-45f2-8ad1-2f5a651f7dda" providerId="ADAL" clId="{FFCB0234-7771-4B41-B7DF-268C595C7C9F}" dt="2021-04-15T11:37:28.146" v="1230" actId="1032"/>
          <ac:spMkLst>
            <pc:docMk/>
            <pc:sldMk cId="4182010111" sldId="406"/>
            <ac:spMk id="8" creationId="{8337005E-487D-4369-8963-C6C81EDF607D}"/>
          </ac:spMkLst>
        </pc:spChg>
        <pc:graphicFrameChg chg="del">
          <ac:chgData name="BOUSSE Yannick" userId="399e6e11-c84c-45f2-8ad1-2f5a651f7dda" providerId="ADAL" clId="{FFCB0234-7771-4B41-B7DF-268C595C7C9F}" dt="2021-04-15T11:34:48.894" v="1227" actId="478"/>
          <ac:graphicFrameMkLst>
            <pc:docMk/>
            <pc:sldMk cId="4182010111" sldId="406"/>
            <ac:graphicFrameMk id="4" creationId="{CEA30D15-8121-4814-9225-C89EB7B6F78B}"/>
          </ac:graphicFrameMkLst>
        </pc:graphicFrameChg>
        <pc:graphicFrameChg chg="add del modGraphic">
          <ac:chgData name="BOUSSE Yannick" userId="399e6e11-c84c-45f2-8ad1-2f5a651f7dda" providerId="ADAL" clId="{FFCB0234-7771-4B41-B7DF-268C595C7C9F}" dt="2021-04-15T11:36:28.769" v="1229" actId="478"/>
          <ac:graphicFrameMkLst>
            <pc:docMk/>
            <pc:sldMk cId="4182010111" sldId="406"/>
            <ac:graphicFrameMk id="6" creationId="{79D0BBF1-4F3F-436E-AF1B-E602A931AA68}"/>
          </ac:graphicFrameMkLst>
        </pc:graphicFrameChg>
        <pc:graphicFrameChg chg="add modGraphic">
          <ac:chgData name="BOUSSE Yannick" userId="399e6e11-c84c-45f2-8ad1-2f5a651f7dda" providerId="ADAL" clId="{FFCB0234-7771-4B41-B7DF-268C595C7C9F}" dt="2021-04-15T11:37:28.146" v="1230" actId="1032"/>
          <ac:graphicFrameMkLst>
            <pc:docMk/>
            <pc:sldMk cId="4182010111" sldId="406"/>
            <ac:graphicFrameMk id="9" creationId="{7BAD7B04-B69E-4B26-B980-554C3158903A}"/>
          </ac:graphicFrameMkLst>
        </pc:graphicFrameChg>
      </pc:sldChg>
      <pc:sldChg chg="addSp delSp modSp add del mod">
        <pc:chgData name="BOUSSE Yannick" userId="399e6e11-c84c-45f2-8ad1-2f5a651f7dda" providerId="ADAL" clId="{FFCB0234-7771-4B41-B7DF-268C595C7C9F}" dt="2021-04-15T11:37:52.401" v="1234" actId="47"/>
        <pc:sldMkLst>
          <pc:docMk/>
          <pc:sldMk cId="1568888568" sldId="407"/>
        </pc:sldMkLst>
        <pc:spChg chg="add mod">
          <ac:chgData name="BOUSSE Yannick" userId="399e6e11-c84c-45f2-8ad1-2f5a651f7dda" providerId="ADAL" clId="{FFCB0234-7771-4B41-B7DF-268C595C7C9F}" dt="2021-04-15T11:37:43.416" v="1232" actId="478"/>
          <ac:spMkLst>
            <pc:docMk/>
            <pc:sldMk cId="1568888568" sldId="407"/>
            <ac:spMk id="4" creationId="{B662053A-4169-48C2-81B5-DE20D67BE135}"/>
          </ac:spMkLst>
        </pc:spChg>
        <pc:graphicFrameChg chg="del">
          <ac:chgData name="BOUSSE Yannick" userId="399e6e11-c84c-45f2-8ad1-2f5a651f7dda" providerId="ADAL" clId="{FFCB0234-7771-4B41-B7DF-268C595C7C9F}" dt="2021-04-15T11:37:43.416" v="1232" actId="478"/>
          <ac:graphicFrameMkLst>
            <pc:docMk/>
            <pc:sldMk cId="1568888568" sldId="407"/>
            <ac:graphicFrameMk id="9" creationId="{7BAD7B04-B69E-4B26-B980-554C3158903A}"/>
          </ac:graphicFrameMkLst>
        </pc:graphicFrameChg>
      </pc:sldChg>
      <pc:sldChg chg="addSp delSp modSp new add del mod ord modClrScheme chgLayout">
        <pc:chgData name="BOUSSE Yannick" userId="399e6e11-c84c-45f2-8ad1-2f5a651f7dda" providerId="ADAL" clId="{FFCB0234-7771-4B41-B7DF-268C595C7C9F}" dt="2021-04-16T10:00:55.592" v="2784"/>
        <pc:sldMkLst>
          <pc:docMk/>
          <pc:sldMk cId="3238236136" sldId="407"/>
        </pc:sldMkLst>
        <pc:spChg chg="del mod ord">
          <ac:chgData name="BOUSSE Yannick" userId="399e6e11-c84c-45f2-8ad1-2f5a651f7dda" providerId="ADAL" clId="{FFCB0234-7771-4B41-B7DF-268C595C7C9F}" dt="2021-04-15T12:13:44.990" v="1513" actId="700"/>
          <ac:spMkLst>
            <pc:docMk/>
            <pc:sldMk cId="3238236136" sldId="407"/>
            <ac:spMk id="2" creationId="{4F56E519-E20B-4A23-AD9B-D52203539817}"/>
          </ac:spMkLst>
        </pc:spChg>
        <pc:spChg chg="del mod ord">
          <ac:chgData name="BOUSSE Yannick" userId="399e6e11-c84c-45f2-8ad1-2f5a651f7dda" providerId="ADAL" clId="{FFCB0234-7771-4B41-B7DF-268C595C7C9F}" dt="2021-04-15T12:13:44.990" v="1513" actId="700"/>
          <ac:spMkLst>
            <pc:docMk/>
            <pc:sldMk cId="3238236136" sldId="407"/>
            <ac:spMk id="3" creationId="{3EEB278B-9F29-47D8-B9F3-A3E8BDBEDB10}"/>
          </ac:spMkLst>
        </pc:spChg>
        <pc:spChg chg="add mod ord">
          <ac:chgData name="BOUSSE Yannick" userId="399e6e11-c84c-45f2-8ad1-2f5a651f7dda" providerId="ADAL" clId="{FFCB0234-7771-4B41-B7DF-268C595C7C9F}" dt="2021-04-15T12:13:49.436" v="1529" actId="20577"/>
          <ac:spMkLst>
            <pc:docMk/>
            <pc:sldMk cId="3238236136" sldId="407"/>
            <ac:spMk id="4" creationId="{9B5668E6-67A0-4E0D-8769-A6F56C4F0572}"/>
          </ac:spMkLst>
        </pc:spChg>
        <pc:spChg chg="add mod ord">
          <ac:chgData name="BOUSSE Yannick" userId="399e6e11-c84c-45f2-8ad1-2f5a651f7dda" providerId="ADAL" clId="{FFCB0234-7771-4B41-B7DF-268C595C7C9F}" dt="2021-04-15T12:13:44.990" v="1513" actId="700"/>
          <ac:spMkLst>
            <pc:docMk/>
            <pc:sldMk cId="3238236136" sldId="407"/>
            <ac:spMk id="5" creationId="{C11B0B78-A873-41F2-A3E0-4DAEC0519C34}"/>
          </ac:spMkLst>
        </pc:spChg>
      </pc:sldChg>
      <pc:sldChg chg="modSp add del mod ord">
        <pc:chgData name="BOUSSE Yannick" userId="399e6e11-c84c-45f2-8ad1-2f5a651f7dda" providerId="ADAL" clId="{FFCB0234-7771-4B41-B7DF-268C595C7C9F}" dt="2021-04-16T10:00:55.592" v="2784"/>
        <pc:sldMkLst>
          <pc:docMk/>
          <pc:sldMk cId="3939106945" sldId="408"/>
        </pc:sldMkLst>
        <pc:spChg chg="mod">
          <ac:chgData name="BOUSSE Yannick" userId="399e6e11-c84c-45f2-8ad1-2f5a651f7dda" providerId="ADAL" clId="{FFCB0234-7771-4B41-B7DF-268C595C7C9F}" dt="2021-04-15T12:14:36.275" v="1553" actId="20577"/>
          <ac:spMkLst>
            <pc:docMk/>
            <pc:sldMk cId="3939106945" sldId="408"/>
            <ac:spMk id="4" creationId="{9B5668E6-67A0-4E0D-8769-A6F56C4F0572}"/>
          </ac:spMkLst>
        </pc:spChg>
      </pc:sldChg>
      <pc:sldChg chg="modSp add del mod ord">
        <pc:chgData name="BOUSSE Yannick" userId="399e6e11-c84c-45f2-8ad1-2f5a651f7dda" providerId="ADAL" clId="{FFCB0234-7771-4B41-B7DF-268C595C7C9F}" dt="2021-04-16T10:00:55.592" v="2784"/>
        <pc:sldMkLst>
          <pc:docMk/>
          <pc:sldMk cId="3637695437" sldId="409"/>
        </pc:sldMkLst>
        <pc:spChg chg="mod">
          <ac:chgData name="BOUSSE Yannick" userId="399e6e11-c84c-45f2-8ad1-2f5a651f7dda" providerId="ADAL" clId="{FFCB0234-7771-4B41-B7DF-268C595C7C9F}" dt="2021-04-15T12:14:42.352" v="1563" actId="20577"/>
          <ac:spMkLst>
            <pc:docMk/>
            <pc:sldMk cId="3637695437" sldId="409"/>
            <ac:spMk id="4" creationId="{9B5668E6-67A0-4E0D-8769-A6F56C4F0572}"/>
          </ac:spMkLst>
        </pc:spChg>
      </pc:sldChg>
      <pc:sldChg chg="modSp add del mod ord">
        <pc:chgData name="BOUSSE Yannick" userId="399e6e11-c84c-45f2-8ad1-2f5a651f7dda" providerId="ADAL" clId="{FFCB0234-7771-4B41-B7DF-268C595C7C9F}" dt="2021-04-16T10:00:55.592" v="2784"/>
        <pc:sldMkLst>
          <pc:docMk/>
          <pc:sldMk cId="3140585716" sldId="410"/>
        </pc:sldMkLst>
        <pc:spChg chg="mod">
          <ac:chgData name="BOUSSE Yannick" userId="399e6e11-c84c-45f2-8ad1-2f5a651f7dda" providerId="ADAL" clId="{FFCB0234-7771-4B41-B7DF-268C595C7C9F}" dt="2021-04-15T12:14:47.183" v="1569" actId="20577"/>
          <ac:spMkLst>
            <pc:docMk/>
            <pc:sldMk cId="3140585716" sldId="410"/>
            <ac:spMk id="4" creationId="{9B5668E6-67A0-4E0D-8769-A6F56C4F0572}"/>
          </ac:spMkLst>
        </pc:spChg>
      </pc:sldChg>
      <pc:sldChg chg="modSp add mod ord">
        <pc:chgData name="BOUSSE Yannick" userId="399e6e11-c84c-45f2-8ad1-2f5a651f7dda" providerId="ADAL" clId="{FFCB0234-7771-4B41-B7DF-268C595C7C9F}" dt="2021-04-15T12:54:53.743" v="2090" actId="403"/>
        <pc:sldMkLst>
          <pc:docMk/>
          <pc:sldMk cId="2205868816" sldId="411"/>
        </pc:sldMkLst>
        <pc:spChg chg="mod">
          <ac:chgData name="BOUSSE Yannick" userId="399e6e11-c84c-45f2-8ad1-2f5a651f7dda" providerId="ADAL" clId="{FFCB0234-7771-4B41-B7DF-268C595C7C9F}" dt="2021-04-15T12:34:30.080" v="1758"/>
          <ac:spMkLst>
            <pc:docMk/>
            <pc:sldMk cId="2205868816" sldId="411"/>
            <ac:spMk id="3" creationId="{32A75B9E-A78B-4BDB-BF72-03A2C9C2F83E}"/>
          </ac:spMkLst>
        </pc:spChg>
        <pc:graphicFrameChg chg="mod modGraphic">
          <ac:chgData name="BOUSSE Yannick" userId="399e6e11-c84c-45f2-8ad1-2f5a651f7dda" providerId="ADAL" clId="{FFCB0234-7771-4B41-B7DF-268C595C7C9F}" dt="2021-04-15T12:54:53.743" v="2090" actId="403"/>
          <ac:graphicFrameMkLst>
            <pc:docMk/>
            <pc:sldMk cId="2205868816" sldId="411"/>
            <ac:graphicFrameMk id="4" creationId="{BF5E3E02-CBE2-4427-81AE-A1921FCAB230}"/>
          </ac:graphicFrameMkLst>
        </pc:graphicFrameChg>
      </pc:sldChg>
      <pc:sldChg chg="add">
        <pc:chgData name="BOUSSE Yannick" userId="399e6e11-c84c-45f2-8ad1-2f5a651f7dda" providerId="ADAL" clId="{FFCB0234-7771-4B41-B7DF-268C595C7C9F}" dt="2021-04-15T12:33:09.996" v="1738"/>
        <pc:sldMkLst>
          <pc:docMk/>
          <pc:sldMk cId="3922088992" sldId="412"/>
        </pc:sldMkLst>
      </pc:sldChg>
      <pc:sldChg chg="modSp add mod">
        <pc:chgData name="BOUSSE Yannick" userId="399e6e11-c84c-45f2-8ad1-2f5a651f7dda" providerId="ADAL" clId="{FFCB0234-7771-4B41-B7DF-268C595C7C9F}" dt="2021-04-15T12:54:30.750" v="2086" actId="404"/>
        <pc:sldMkLst>
          <pc:docMk/>
          <pc:sldMk cId="124268363" sldId="413"/>
        </pc:sldMkLst>
        <pc:graphicFrameChg chg="modGraphic">
          <ac:chgData name="BOUSSE Yannick" userId="399e6e11-c84c-45f2-8ad1-2f5a651f7dda" providerId="ADAL" clId="{FFCB0234-7771-4B41-B7DF-268C595C7C9F}" dt="2021-04-15T12:54:30.750" v="2086" actId="404"/>
          <ac:graphicFrameMkLst>
            <pc:docMk/>
            <pc:sldMk cId="124268363" sldId="413"/>
            <ac:graphicFrameMk id="4" creationId="{BF5E3E02-CBE2-4427-81AE-A1921FCAB230}"/>
          </ac:graphicFrameMkLst>
        </pc:graphicFrameChg>
      </pc:sldChg>
      <pc:sldChg chg="addSp delSp modSp new del mod">
        <pc:chgData name="BOUSSE Yannick" userId="399e6e11-c84c-45f2-8ad1-2f5a651f7dda" providerId="ADAL" clId="{FFCB0234-7771-4B41-B7DF-268C595C7C9F}" dt="2021-04-15T13:40:01.465" v="2590" actId="47"/>
        <pc:sldMkLst>
          <pc:docMk/>
          <pc:sldMk cId="2497133375" sldId="415"/>
        </pc:sldMkLst>
        <pc:spChg chg="del">
          <ac:chgData name="BOUSSE Yannick" userId="399e6e11-c84c-45f2-8ad1-2f5a651f7dda" providerId="ADAL" clId="{FFCB0234-7771-4B41-B7DF-268C595C7C9F}" dt="2021-04-15T13:32:58.554" v="2556" actId="1032"/>
          <ac:spMkLst>
            <pc:docMk/>
            <pc:sldMk cId="2497133375" sldId="415"/>
            <ac:spMk id="2" creationId="{5094C1B8-D957-4912-8F6B-3603A33649B2}"/>
          </ac:spMkLst>
        </pc:spChg>
        <pc:graphicFrameChg chg="add modGraphic">
          <ac:chgData name="BOUSSE Yannick" userId="399e6e11-c84c-45f2-8ad1-2f5a651f7dda" providerId="ADAL" clId="{FFCB0234-7771-4B41-B7DF-268C595C7C9F}" dt="2021-04-15T13:32:58.554" v="2556" actId="1032"/>
          <ac:graphicFrameMkLst>
            <pc:docMk/>
            <pc:sldMk cId="2497133375" sldId="415"/>
            <ac:graphicFrameMk id="4" creationId="{5D223911-56D9-4E8B-817C-0421658901D6}"/>
          </ac:graphicFrameMkLst>
        </pc:graphicFrameChg>
      </pc:sldChg>
      <pc:sldChg chg="add">
        <pc:chgData name="BOUSSE Yannick" userId="399e6e11-c84c-45f2-8ad1-2f5a651f7dda" providerId="ADAL" clId="{FFCB0234-7771-4B41-B7DF-268C595C7C9F}" dt="2021-04-16T10:00:55.592" v="2784"/>
        <pc:sldMkLst>
          <pc:docMk/>
          <pc:sldMk cId="2667183334" sldId="415"/>
        </pc:sldMkLst>
      </pc:sldChg>
      <pc:sldChg chg="addSp delSp modSp add del mod">
        <pc:chgData name="BOUSSE Yannick" userId="399e6e11-c84c-45f2-8ad1-2f5a651f7dda" providerId="ADAL" clId="{FFCB0234-7771-4B41-B7DF-268C595C7C9F}" dt="2021-04-15T13:35:26.449" v="2560" actId="47"/>
        <pc:sldMkLst>
          <pc:docMk/>
          <pc:sldMk cId="3150577784" sldId="416"/>
        </pc:sldMkLst>
        <pc:spChg chg="add del mod">
          <ac:chgData name="BOUSSE Yannick" userId="399e6e11-c84c-45f2-8ad1-2f5a651f7dda" providerId="ADAL" clId="{FFCB0234-7771-4B41-B7DF-268C595C7C9F}" dt="2021-04-15T13:33:20.282" v="2559" actId="1032"/>
          <ac:spMkLst>
            <pc:docMk/>
            <pc:sldMk cId="3150577784" sldId="416"/>
            <ac:spMk id="5" creationId="{A8A64F24-65E0-4BE6-9911-43C43BBFA2BF}"/>
          </ac:spMkLst>
        </pc:spChg>
        <pc:graphicFrameChg chg="del">
          <ac:chgData name="BOUSSE Yannick" userId="399e6e11-c84c-45f2-8ad1-2f5a651f7dda" providerId="ADAL" clId="{FFCB0234-7771-4B41-B7DF-268C595C7C9F}" dt="2021-04-15T13:33:06.983" v="2558" actId="478"/>
          <ac:graphicFrameMkLst>
            <pc:docMk/>
            <pc:sldMk cId="3150577784" sldId="416"/>
            <ac:graphicFrameMk id="4" creationId="{5D223911-56D9-4E8B-817C-0421658901D6}"/>
          </ac:graphicFrameMkLst>
        </pc:graphicFrameChg>
        <pc:graphicFrameChg chg="add modGraphic">
          <ac:chgData name="BOUSSE Yannick" userId="399e6e11-c84c-45f2-8ad1-2f5a651f7dda" providerId="ADAL" clId="{FFCB0234-7771-4B41-B7DF-268C595C7C9F}" dt="2021-04-15T13:33:20.282" v="2559" actId="1032"/>
          <ac:graphicFrameMkLst>
            <pc:docMk/>
            <pc:sldMk cId="3150577784" sldId="416"/>
            <ac:graphicFrameMk id="6" creationId="{48228722-F63E-4DED-BBEA-6F028BCA70AD}"/>
          </ac:graphicFrameMkLst>
        </pc:graphicFrameChg>
      </pc:sldChg>
    </pc:docChg>
  </pc:docChgLst>
  <pc:docChgLst>
    <pc:chgData name="Bonnie Fenton" userId="dc17fde1-12eb-4fec-8fa1-027fdf928637" providerId="ADAL" clId="{8DB9BF43-BC22-4D9A-BDA9-42055189EB7C}"/>
    <pc:docChg chg="undo custSel addSld delSld modSld">
      <pc:chgData name="Bonnie Fenton" userId="dc17fde1-12eb-4fec-8fa1-027fdf928637" providerId="ADAL" clId="{8DB9BF43-BC22-4D9A-BDA9-42055189EB7C}" dt="2021-04-15T13:04:26.736" v="474" actId="6549"/>
      <pc:docMkLst>
        <pc:docMk/>
      </pc:docMkLst>
      <pc:sldChg chg="modSp add del mod">
        <pc:chgData name="Bonnie Fenton" userId="dc17fde1-12eb-4fec-8fa1-027fdf928637" providerId="ADAL" clId="{8DB9BF43-BC22-4D9A-BDA9-42055189EB7C}" dt="2021-04-15T12:56:14.880" v="280" actId="47"/>
        <pc:sldMkLst>
          <pc:docMk/>
          <pc:sldMk cId="3083579197" sldId="406"/>
        </pc:sldMkLst>
        <pc:graphicFrameChg chg="mod modGraphic">
          <ac:chgData name="Bonnie Fenton" userId="dc17fde1-12eb-4fec-8fa1-027fdf928637" providerId="ADAL" clId="{8DB9BF43-BC22-4D9A-BDA9-42055189EB7C}" dt="2021-04-15T12:55:33.842" v="253" actId="1076"/>
          <ac:graphicFrameMkLst>
            <pc:docMk/>
            <pc:sldMk cId="3083579197" sldId="406"/>
            <ac:graphicFrameMk id="5" creationId="{706A43DB-F154-4933-B999-A42EB86A9614}"/>
          </ac:graphicFrameMkLst>
        </pc:graphicFrameChg>
      </pc:sldChg>
      <pc:sldChg chg="addSp delSp modSp new mod">
        <pc:chgData name="Bonnie Fenton" userId="dc17fde1-12eb-4fec-8fa1-027fdf928637" providerId="ADAL" clId="{8DB9BF43-BC22-4D9A-BDA9-42055189EB7C}" dt="2021-04-15T13:04:26.736" v="474" actId="6549"/>
        <pc:sldMkLst>
          <pc:docMk/>
          <pc:sldMk cId="4225990442" sldId="414"/>
        </pc:sldMkLst>
        <pc:spChg chg="del">
          <ac:chgData name="Bonnie Fenton" userId="dc17fde1-12eb-4fec-8fa1-027fdf928637" providerId="ADAL" clId="{8DB9BF43-BC22-4D9A-BDA9-42055189EB7C}" dt="2021-04-15T12:43:54.020" v="1" actId="3680"/>
          <ac:spMkLst>
            <pc:docMk/>
            <pc:sldMk cId="4225990442" sldId="414"/>
            <ac:spMk id="2" creationId="{C3E962B3-DBDB-411E-A309-E0A887A053F2}"/>
          </ac:spMkLst>
        </pc:spChg>
        <pc:spChg chg="mod">
          <ac:chgData name="Bonnie Fenton" userId="dc17fde1-12eb-4fec-8fa1-027fdf928637" providerId="ADAL" clId="{8DB9BF43-BC22-4D9A-BDA9-42055189EB7C}" dt="2021-04-15T12:56:11.572" v="279" actId="20577"/>
          <ac:spMkLst>
            <pc:docMk/>
            <pc:sldMk cId="4225990442" sldId="414"/>
            <ac:spMk id="3" creationId="{D4B48661-6682-4E55-95A2-D64DEEEA6FAD}"/>
          </ac:spMkLst>
        </pc:spChg>
        <pc:spChg chg="add del mod">
          <ac:chgData name="Bonnie Fenton" userId="dc17fde1-12eb-4fec-8fa1-027fdf928637" providerId="ADAL" clId="{8DB9BF43-BC22-4D9A-BDA9-42055189EB7C}" dt="2021-04-15T12:56:00.795" v="255"/>
          <ac:spMkLst>
            <pc:docMk/>
            <pc:sldMk cId="4225990442" sldId="414"/>
            <ac:spMk id="5" creationId="{ED1E9167-8608-4877-8697-5E1D547ED6E6}"/>
          </ac:spMkLst>
        </pc:spChg>
        <pc:spChg chg="add mod">
          <ac:chgData name="Bonnie Fenton" userId="dc17fde1-12eb-4fec-8fa1-027fdf928637" providerId="ADAL" clId="{8DB9BF43-BC22-4D9A-BDA9-42055189EB7C}" dt="2021-04-15T13:01:48.016" v="444" actId="14100"/>
          <ac:spMkLst>
            <pc:docMk/>
            <pc:sldMk cId="4225990442" sldId="414"/>
            <ac:spMk id="6" creationId="{7E4F919C-463E-4D16-807B-573350A98046}"/>
          </ac:spMkLst>
        </pc:spChg>
        <pc:graphicFrameChg chg="add mod ord modGraphic">
          <ac:chgData name="Bonnie Fenton" userId="dc17fde1-12eb-4fec-8fa1-027fdf928637" providerId="ADAL" clId="{8DB9BF43-BC22-4D9A-BDA9-42055189EB7C}" dt="2021-04-15T13:04:26.736" v="474" actId="6549"/>
          <ac:graphicFrameMkLst>
            <pc:docMk/>
            <pc:sldMk cId="4225990442" sldId="414"/>
            <ac:graphicFrameMk id="4" creationId="{FBDA468B-3639-4994-BED0-C2DD7530970B}"/>
          </ac:graphicFrameMkLst>
        </pc:graphicFrameChg>
        <pc:cxnChg chg="add mod">
          <ac:chgData name="Bonnie Fenton" userId="dc17fde1-12eb-4fec-8fa1-027fdf928637" providerId="ADAL" clId="{8DB9BF43-BC22-4D9A-BDA9-42055189EB7C}" dt="2021-04-15T13:03:07.811" v="458" actId="14100"/>
          <ac:cxnSpMkLst>
            <pc:docMk/>
            <pc:sldMk cId="4225990442" sldId="414"/>
            <ac:cxnSpMk id="8" creationId="{F63E1E83-9227-482C-B200-10A6977B1D57}"/>
          </ac:cxnSpMkLst>
        </pc:cxnChg>
        <pc:cxnChg chg="add mod">
          <ac:chgData name="Bonnie Fenton" userId="dc17fde1-12eb-4fec-8fa1-027fdf928637" providerId="ADAL" clId="{8DB9BF43-BC22-4D9A-BDA9-42055189EB7C}" dt="2021-04-15T13:03:59.449" v="468" actId="14100"/>
          <ac:cxnSpMkLst>
            <pc:docMk/>
            <pc:sldMk cId="4225990442" sldId="414"/>
            <ac:cxnSpMk id="9" creationId="{F2FB4C08-8520-4A96-914E-706E94277361}"/>
          </ac:cxnSpMkLst>
        </pc:cxnChg>
        <pc:cxnChg chg="add mod">
          <ac:chgData name="Bonnie Fenton" userId="dc17fde1-12eb-4fec-8fa1-027fdf928637" providerId="ADAL" clId="{8DB9BF43-BC22-4D9A-BDA9-42055189EB7C}" dt="2021-04-15T13:03:20.566" v="460" actId="14100"/>
          <ac:cxnSpMkLst>
            <pc:docMk/>
            <pc:sldMk cId="4225990442" sldId="414"/>
            <ac:cxnSpMk id="10" creationId="{20B81899-DA4D-4D6D-BB9C-25E3D33B962E}"/>
          </ac:cxnSpMkLst>
        </pc:cxnChg>
        <pc:cxnChg chg="add mod">
          <ac:chgData name="Bonnie Fenton" userId="dc17fde1-12eb-4fec-8fa1-027fdf928637" providerId="ADAL" clId="{8DB9BF43-BC22-4D9A-BDA9-42055189EB7C}" dt="2021-04-15T13:03:47.750" v="466" actId="14100"/>
          <ac:cxnSpMkLst>
            <pc:docMk/>
            <pc:sldMk cId="4225990442" sldId="414"/>
            <ac:cxnSpMk id="11" creationId="{2FC33B71-0D45-4C29-B358-13E7A97CC258}"/>
          </ac:cxnSpMkLst>
        </pc:cxnChg>
        <pc:cxnChg chg="add mod">
          <ac:chgData name="Bonnie Fenton" userId="dc17fde1-12eb-4fec-8fa1-027fdf928637" providerId="ADAL" clId="{8DB9BF43-BC22-4D9A-BDA9-42055189EB7C}" dt="2021-04-15T13:03:43.254" v="465" actId="14100"/>
          <ac:cxnSpMkLst>
            <pc:docMk/>
            <pc:sldMk cId="4225990442" sldId="414"/>
            <ac:cxnSpMk id="21" creationId="{B42D4B28-3CDF-42C2-9B3D-78F035E1B41E}"/>
          </ac:cxnSpMkLst>
        </pc:cxnChg>
      </pc:sldChg>
    </pc:docChg>
  </pc:docChgLst>
  <pc:docChgLst>
    <pc:chgData name="BOUSSE Yannick" userId="S::yannick.bousse_uitp.org#ext#@live.ucl.ac.uk::98030b03-daf1-4afc-bfef-854c0e45be48" providerId="AD" clId="Web-{C03365ED-033A-DA61-7C8C-5D3D7C8E96E9}"/>
    <pc:docChg chg="modSld">
      <pc:chgData name="BOUSSE Yannick" userId="S::yannick.bousse_uitp.org#ext#@live.ucl.ac.uk::98030b03-daf1-4afc-bfef-854c0e45be48" providerId="AD" clId="Web-{C03365ED-033A-DA61-7C8C-5D3D7C8E96E9}" dt="2021-04-16T10:00:26.826" v="3"/>
      <pc:docMkLst>
        <pc:docMk/>
      </pc:docMkLst>
      <pc:sldChg chg="addSp delSp modSp">
        <pc:chgData name="BOUSSE Yannick" userId="S::yannick.bousse_uitp.org#ext#@live.ucl.ac.uk::98030b03-daf1-4afc-bfef-854c0e45be48" providerId="AD" clId="Web-{C03365ED-033A-DA61-7C8C-5D3D7C8E96E9}" dt="2021-04-16T10:00:26.826" v="3"/>
        <pc:sldMkLst>
          <pc:docMk/>
          <pc:sldMk cId="1447336331" sldId="293"/>
        </pc:sldMkLst>
        <pc:picChg chg="add del mod">
          <ac:chgData name="BOUSSE Yannick" userId="S::yannick.bousse_uitp.org#ext#@live.ucl.ac.uk::98030b03-daf1-4afc-bfef-854c0e45be48" providerId="AD" clId="Web-{C03365ED-033A-DA61-7C8C-5D3D7C8E96E9}" dt="2021-04-16T10:00:15.029" v="1"/>
          <ac:picMkLst>
            <pc:docMk/>
            <pc:sldMk cId="1447336331" sldId="293"/>
            <ac:picMk id="4" creationId="{BBDBB214-C588-4E3B-B2AE-8C44097F4EFB}"/>
          </ac:picMkLst>
        </pc:picChg>
        <pc:picChg chg="add del mod">
          <ac:chgData name="BOUSSE Yannick" userId="S::yannick.bousse_uitp.org#ext#@live.ucl.ac.uk::98030b03-daf1-4afc-bfef-854c0e45be48" providerId="AD" clId="Web-{C03365ED-033A-DA61-7C8C-5D3D7C8E96E9}" dt="2021-04-16T10:00:26.826" v="3"/>
          <ac:picMkLst>
            <pc:docMk/>
            <pc:sldMk cId="1447336331" sldId="293"/>
            <ac:picMk id="5" creationId="{19035403-EF39-4513-AD72-00D1B5D050E3}"/>
          </ac:picMkLst>
        </pc:picChg>
      </pc:sldChg>
    </pc:docChg>
  </pc:docChgLst>
  <pc:docChgLst>
    <pc:chgData name="BOUSSE Yannick" userId="S::yannick.bousse_uitp.org#ext#@live.ucl.ac.uk::98030b03-daf1-4afc-bfef-854c0e45be48" providerId="AD" clId="Web-{E1909D9C-2001-C611-597E-62D5966E948B}"/>
    <pc:docChg chg="modSld">
      <pc:chgData name="BOUSSE Yannick" userId="S::yannick.bousse_uitp.org#ext#@live.ucl.ac.uk::98030b03-daf1-4afc-bfef-854c0e45be48" providerId="AD" clId="Web-{E1909D9C-2001-C611-597E-62D5966E948B}" dt="2021-05-12T11:29:27.735" v="6" actId="20577"/>
      <pc:docMkLst>
        <pc:docMk/>
      </pc:docMkLst>
      <pc:sldChg chg="modSp">
        <pc:chgData name="BOUSSE Yannick" userId="S::yannick.bousse_uitp.org#ext#@live.ucl.ac.uk::98030b03-daf1-4afc-bfef-854c0e45be48" providerId="AD" clId="Web-{E1909D9C-2001-C611-597E-62D5966E948B}" dt="2021-05-12T11:29:27.735" v="6" actId="20577"/>
        <pc:sldMkLst>
          <pc:docMk/>
          <pc:sldMk cId="2205868816" sldId="411"/>
        </pc:sldMkLst>
        <pc:graphicFrameChg chg="modGraphic">
          <ac:chgData name="BOUSSE Yannick" userId="S::yannick.bousse_uitp.org#ext#@live.ucl.ac.uk::98030b03-daf1-4afc-bfef-854c0e45be48" providerId="AD" clId="Web-{E1909D9C-2001-C611-597E-62D5966E948B}" dt="2021-05-12T11:29:27.735" v="6" actId="20577"/>
          <ac:graphicFrameMkLst>
            <pc:docMk/>
            <pc:sldMk cId="2205868816" sldId="411"/>
            <ac:graphicFrameMk id="4" creationId="{BF5E3E02-CBE2-4427-81AE-A1921FCAB230}"/>
          </ac:graphicFrameMkLst>
        </pc:graphicFrameChg>
      </pc:sldChg>
    </pc:docChg>
  </pc:docChgLst>
  <pc:docChgLst>
    <pc:chgData name="Bonnie Fenton" userId="S::b.fenton_rupprecht-consult.eu#ext#@live.ucl.ac.uk::67b652f3-9c98-4135-b6b3-395629486b99" providerId="AD" clId="Web-{37D4DB40-D821-F4E5-4CBD-78AE29849655}"/>
    <pc:docChg chg="modSld">
      <pc:chgData name="Bonnie Fenton" userId="S::b.fenton_rupprecht-consult.eu#ext#@live.ucl.ac.uk::67b652f3-9c98-4135-b6b3-395629486b99" providerId="AD" clId="Web-{37D4DB40-D821-F4E5-4CBD-78AE29849655}" dt="2021-04-15T11:52:07.460" v="51" actId="20577"/>
      <pc:docMkLst>
        <pc:docMk/>
      </pc:docMkLst>
      <pc:sldChg chg="addSp modSp">
        <pc:chgData name="Bonnie Fenton" userId="S::b.fenton_rupprecht-consult.eu#ext#@live.ucl.ac.uk::67b652f3-9c98-4135-b6b3-395629486b99" providerId="AD" clId="Web-{37D4DB40-D821-F4E5-4CBD-78AE29849655}" dt="2021-04-15T11:52:07.460" v="51" actId="20577"/>
        <pc:sldMkLst>
          <pc:docMk/>
          <pc:sldMk cId="4220924872" sldId="395"/>
        </pc:sldMkLst>
        <pc:spChg chg="mod">
          <ac:chgData name="Bonnie Fenton" userId="S::b.fenton_rupprecht-consult.eu#ext#@live.ucl.ac.uk::67b652f3-9c98-4135-b6b3-395629486b99" providerId="AD" clId="Web-{37D4DB40-D821-F4E5-4CBD-78AE29849655}" dt="2021-04-15T11:48:40.160" v="20" actId="20577"/>
          <ac:spMkLst>
            <pc:docMk/>
            <pc:sldMk cId="4220924872" sldId="395"/>
            <ac:spMk id="2" creationId="{37E62F32-0108-4843-AD71-E1C34E7D44D7}"/>
          </ac:spMkLst>
        </pc:spChg>
        <pc:spChg chg="add mod">
          <ac:chgData name="Bonnie Fenton" userId="S::b.fenton_rupprecht-consult.eu#ext#@live.ucl.ac.uk::67b652f3-9c98-4135-b6b3-395629486b99" providerId="AD" clId="Web-{37D4DB40-D821-F4E5-4CBD-78AE29849655}" dt="2021-04-15T11:52:07.460" v="51" actId="20577"/>
          <ac:spMkLst>
            <pc:docMk/>
            <pc:sldMk cId="4220924872" sldId="395"/>
            <ac:spMk id="5" creationId="{B9582321-B368-4F09-AEB7-ECA7E4AB381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7198C-4A5C-4436-9F96-9F04B75C3B32}" type="doc">
      <dgm:prSet loTypeId="urn:microsoft.com/office/officeart/2009/3/layout/BlockDescendingList" loCatId="list" qsTypeId="urn:microsoft.com/office/officeart/2005/8/quickstyle/simple1" qsCatId="simple" csTypeId="urn:microsoft.com/office/officeart/2005/8/colors/colorful1" csCatId="colorful" phldr="1"/>
      <dgm:spPr/>
      <dgm:t>
        <a:bodyPr/>
        <a:lstStyle/>
        <a:p>
          <a:endParaRPr lang="en-BE"/>
        </a:p>
      </dgm:t>
    </dgm:pt>
    <dgm:pt modelId="{14D86534-104F-418F-8728-3F71F291C3BE}">
      <dgm:prSet phldrT="[Text]"/>
      <dgm:spPr/>
      <dgm:t>
        <a:bodyPr/>
        <a:lstStyle/>
        <a:p>
          <a:r>
            <a:rPr lang="en-US" b="1" dirty="0"/>
            <a:t>What’s preventing us from getting there?</a:t>
          </a:r>
          <a:endParaRPr lang="en-BE" b="1" dirty="0"/>
        </a:p>
      </dgm:t>
    </dgm:pt>
    <dgm:pt modelId="{B1427037-0C00-4F54-B5A6-B872FF9A8798}" type="parTrans" cxnId="{80ABD530-B077-45A3-A43A-4C197C09083C}">
      <dgm:prSet/>
      <dgm:spPr/>
      <dgm:t>
        <a:bodyPr/>
        <a:lstStyle/>
        <a:p>
          <a:endParaRPr lang="en-BE"/>
        </a:p>
      </dgm:t>
    </dgm:pt>
    <dgm:pt modelId="{1C5C24D3-F436-426E-BF58-0358C7431C3B}" type="sibTrans" cxnId="{80ABD530-B077-45A3-A43A-4C197C09083C}">
      <dgm:prSet/>
      <dgm:spPr/>
      <dgm:t>
        <a:bodyPr/>
        <a:lstStyle/>
        <a:p>
          <a:endParaRPr lang="en-BE"/>
        </a:p>
      </dgm:t>
    </dgm:pt>
    <dgm:pt modelId="{B31D3A52-B06F-4502-BD2D-435E9A63669F}">
      <dgm:prSet phldrT="[Text]"/>
      <dgm:spPr/>
      <dgm:t>
        <a:bodyPr/>
        <a:lstStyle/>
        <a:p>
          <a:r>
            <a:rPr lang="en-US" b="0" i="0" dirty="0"/>
            <a:t>Lack of strong view of the local mobility strategy</a:t>
          </a:r>
          <a:endParaRPr lang="en-BE" dirty="0"/>
        </a:p>
      </dgm:t>
    </dgm:pt>
    <dgm:pt modelId="{F451AB33-33C8-4E8A-A143-1DE5EBEF31A1}" type="parTrans" cxnId="{B01B23D2-5C19-4770-A07B-AEEAAD459E98}">
      <dgm:prSet/>
      <dgm:spPr/>
      <dgm:t>
        <a:bodyPr/>
        <a:lstStyle/>
        <a:p>
          <a:endParaRPr lang="en-BE"/>
        </a:p>
      </dgm:t>
    </dgm:pt>
    <dgm:pt modelId="{62A194D1-F363-40F3-8E74-3F03E2B029DC}" type="sibTrans" cxnId="{B01B23D2-5C19-4770-A07B-AEEAAD459E98}">
      <dgm:prSet/>
      <dgm:spPr/>
      <dgm:t>
        <a:bodyPr/>
        <a:lstStyle/>
        <a:p>
          <a:endParaRPr lang="en-BE"/>
        </a:p>
      </dgm:t>
    </dgm:pt>
    <dgm:pt modelId="{71BF4A4A-564C-41D5-96FD-8B1522373AFA}">
      <dgm:prSet phldrT="[Text]"/>
      <dgm:spPr/>
      <dgm:t>
        <a:bodyPr/>
        <a:lstStyle/>
        <a:p>
          <a:r>
            <a:rPr lang="en-US" b="0" i="0" dirty="0"/>
            <a:t>Shared responsibility between authority and private</a:t>
          </a:r>
        </a:p>
        <a:p>
          <a:r>
            <a:rPr lang="en-US" b="0" i="0" dirty="0"/>
            <a:t>Having a framework within to cooperate and willingness from both sides helps</a:t>
          </a:r>
          <a:endParaRPr lang="en-GB" b="0" i="0" dirty="0"/>
        </a:p>
        <a:p>
          <a:r>
            <a:rPr lang="en-GB" b="0" i="0" dirty="0"/>
            <a:t>Local city and transportation authorities </a:t>
          </a:r>
          <a:r>
            <a:rPr lang="en-US" b="0" i="0" dirty="0"/>
            <a:t>should take the strong role</a:t>
          </a:r>
          <a:endParaRPr lang="en-BE" dirty="0"/>
        </a:p>
      </dgm:t>
    </dgm:pt>
    <dgm:pt modelId="{2F0A09AB-32C1-4B0D-AC22-E8E8287F60BA}" type="parTrans" cxnId="{FD7C72F5-DB08-4BD1-B5EE-CC6D2DEA6928}">
      <dgm:prSet/>
      <dgm:spPr/>
      <dgm:t>
        <a:bodyPr/>
        <a:lstStyle/>
        <a:p>
          <a:endParaRPr lang="en-BE"/>
        </a:p>
      </dgm:t>
    </dgm:pt>
    <dgm:pt modelId="{7E4D3FB6-BF24-4690-98D8-75556C7E2F58}" type="sibTrans" cxnId="{FD7C72F5-DB08-4BD1-B5EE-CC6D2DEA6928}">
      <dgm:prSet/>
      <dgm:spPr/>
      <dgm:t>
        <a:bodyPr/>
        <a:lstStyle/>
        <a:p>
          <a:endParaRPr lang="en-BE"/>
        </a:p>
      </dgm:t>
    </dgm:pt>
    <dgm:pt modelId="{35BF3C8B-7576-4AFC-ADA2-F66E19EE3BC2}">
      <dgm:prSet phldrT="[Text]"/>
      <dgm:spPr/>
      <dgm:t>
        <a:bodyPr/>
        <a:lstStyle/>
        <a:p>
          <a:r>
            <a:rPr lang="en-US" b="1" dirty="0"/>
            <a:t>What is the role of the EU?</a:t>
          </a:r>
          <a:endParaRPr lang="en-BE" b="1" dirty="0"/>
        </a:p>
      </dgm:t>
    </dgm:pt>
    <dgm:pt modelId="{2FA465B5-C56E-46E9-9943-02018B1558C5}" type="parTrans" cxnId="{E42E427B-8AF9-4609-978E-2C157CB112F0}">
      <dgm:prSet/>
      <dgm:spPr/>
      <dgm:t>
        <a:bodyPr/>
        <a:lstStyle/>
        <a:p>
          <a:endParaRPr lang="en-BE"/>
        </a:p>
      </dgm:t>
    </dgm:pt>
    <dgm:pt modelId="{34CE4F1F-472D-4B1B-84A3-8785894F0FBE}" type="sibTrans" cxnId="{E42E427B-8AF9-4609-978E-2C157CB112F0}">
      <dgm:prSet/>
      <dgm:spPr/>
      <dgm:t>
        <a:bodyPr/>
        <a:lstStyle/>
        <a:p>
          <a:endParaRPr lang="en-BE"/>
        </a:p>
      </dgm:t>
    </dgm:pt>
    <dgm:pt modelId="{E78775FD-E685-41A5-8259-14C1DEEC563A}">
      <dgm:prSet phldrT="[Text]"/>
      <dgm:spPr/>
      <dgm:t>
        <a:bodyPr/>
        <a:lstStyle/>
        <a:p>
          <a:r>
            <a:rPr lang="en-US" dirty="0"/>
            <a:t>Set policy direction</a:t>
          </a:r>
          <a:endParaRPr lang="en-BE" dirty="0"/>
        </a:p>
      </dgm:t>
    </dgm:pt>
    <dgm:pt modelId="{6017C675-2428-4E73-8AB9-F0769F74E2BC}" type="parTrans" cxnId="{55592BD9-0937-41DF-81EA-2C5B1561BB14}">
      <dgm:prSet/>
      <dgm:spPr/>
      <dgm:t>
        <a:bodyPr/>
        <a:lstStyle/>
        <a:p>
          <a:endParaRPr lang="en-BE"/>
        </a:p>
      </dgm:t>
    </dgm:pt>
    <dgm:pt modelId="{A880F850-AC13-41C7-AA28-C3C72FF2F8D4}" type="sibTrans" cxnId="{55592BD9-0937-41DF-81EA-2C5B1561BB14}">
      <dgm:prSet/>
      <dgm:spPr/>
      <dgm:t>
        <a:bodyPr/>
        <a:lstStyle/>
        <a:p>
          <a:endParaRPr lang="en-BE"/>
        </a:p>
      </dgm:t>
    </dgm:pt>
    <dgm:pt modelId="{7312CD6C-C017-4E83-A8E0-90F73A838852}">
      <dgm:prSet phldrT="[Text]"/>
      <dgm:spPr/>
      <dgm:t>
        <a:bodyPr/>
        <a:lstStyle/>
        <a:p>
          <a:r>
            <a:rPr lang="en-US" b="1" dirty="0"/>
            <a:t>Who is responsible for making this a reality</a:t>
          </a:r>
          <a:endParaRPr lang="en-BE" b="1" dirty="0"/>
        </a:p>
      </dgm:t>
    </dgm:pt>
    <dgm:pt modelId="{F39175A2-D042-4E07-A791-F899D92B80F5}" type="sibTrans" cxnId="{2C79905B-BCF2-4773-A66B-A18925276074}">
      <dgm:prSet/>
      <dgm:spPr/>
      <dgm:t>
        <a:bodyPr/>
        <a:lstStyle/>
        <a:p>
          <a:endParaRPr lang="en-BE"/>
        </a:p>
      </dgm:t>
    </dgm:pt>
    <dgm:pt modelId="{DDC598BB-D1B4-48BB-8F01-464C6037A15F}" type="parTrans" cxnId="{2C79905B-BCF2-4773-A66B-A18925276074}">
      <dgm:prSet/>
      <dgm:spPr/>
      <dgm:t>
        <a:bodyPr/>
        <a:lstStyle/>
        <a:p>
          <a:endParaRPr lang="en-BE"/>
        </a:p>
      </dgm:t>
    </dgm:pt>
    <dgm:pt modelId="{0CB7545E-7570-4AAC-84F2-F105739AC8DD}">
      <dgm:prSet phldrT="[Text]"/>
      <dgm:spPr/>
      <dgm:t>
        <a:bodyPr/>
        <a:lstStyle/>
        <a:p>
          <a:r>
            <a:rPr lang="en-US" dirty="0"/>
            <a:t>Slow administration process</a:t>
          </a:r>
          <a:endParaRPr lang="en-BE" dirty="0"/>
        </a:p>
      </dgm:t>
    </dgm:pt>
    <dgm:pt modelId="{05BC6D74-B20D-4A0A-9B83-9FAFA31810A7}" type="parTrans" cxnId="{59012BD4-1719-4AA9-B480-B3E92FBDBCD5}">
      <dgm:prSet/>
      <dgm:spPr/>
      <dgm:t>
        <a:bodyPr/>
        <a:lstStyle/>
        <a:p>
          <a:endParaRPr lang="en-BE"/>
        </a:p>
      </dgm:t>
    </dgm:pt>
    <dgm:pt modelId="{DE364FCC-0EAD-47C0-8446-C408101D0FF1}" type="sibTrans" cxnId="{59012BD4-1719-4AA9-B480-B3E92FBDBCD5}">
      <dgm:prSet/>
      <dgm:spPr/>
      <dgm:t>
        <a:bodyPr/>
        <a:lstStyle/>
        <a:p>
          <a:endParaRPr lang="en-BE"/>
        </a:p>
      </dgm:t>
    </dgm:pt>
    <dgm:pt modelId="{E47FD428-008B-48A9-B261-9466C7545FFE}">
      <dgm:prSet phldrT="[Text]"/>
      <dgm:spPr/>
      <dgm:t>
        <a:bodyPr/>
        <a:lstStyle/>
        <a:p>
          <a:r>
            <a:rPr lang="en-US" dirty="0"/>
            <a:t>Unclear role of </a:t>
          </a:r>
          <a:r>
            <a:rPr lang="en-GB" b="0" i="0" dirty="0"/>
            <a:t>local authorities</a:t>
          </a:r>
          <a:endParaRPr lang="en-BE" dirty="0"/>
        </a:p>
      </dgm:t>
    </dgm:pt>
    <dgm:pt modelId="{F9DFF0B8-CBE7-46E8-8BB4-A473846AC023}" type="parTrans" cxnId="{DE98539B-FA50-49C4-A7EE-72D85275E810}">
      <dgm:prSet/>
      <dgm:spPr/>
      <dgm:t>
        <a:bodyPr/>
        <a:lstStyle/>
        <a:p>
          <a:endParaRPr lang="en-BE"/>
        </a:p>
      </dgm:t>
    </dgm:pt>
    <dgm:pt modelId="{ECDED138-9B37-4741-B0F8-3E519E0E9F3D}" type="sibTrans" cxnId="{DE98539B-FA50-49C4-A7EE-72D85275E810}">
      <dgm:prSet/>
      <dgm:spPr/>
      <dgm:t>
        <a:bodyPr/>
        <a:lstStyle/>
        <a:p>
          <a:endParaRPr lang="en-BE"/>
        </a:p>
      </dgm:t>
    </dgm:pt>
    <dgm:pt modelId="{E06E7554-453E-41DA-B67B-6123CF48ED61}">
      <dgm:prSet phldrT="[Text]"/>
      <dgm:spPr/>
      <dgm:t>
        <a:bodyPr/>
        <a:lstStyle/>
        <a:p>
          <a:r>
            <a:rPr lang="en-US" dirty="0"/>
            <a:t>Distrust</a:t>
          </a:r>
          <a:endParaRPr lang="en-BE" dirty="0"/>
        </a:p>
      </dgm:t>
    </dgm:pt>
    <dgm:pt modelId="{E2BE5BD6-7FF5-4CCE-B828-9609FAF64EEF}" type="parTrans" cxnId="{88832983-4B2A-4D93-9284-DCC5D392CDC1}">
      <dgm:prSet/>
      <dgm:spPr/>
      <dgm:t>
        <a:bodyPr/>
        <a:lstStyle/>
        <a:p>
          <a:endParaRPr lang="en-BE"/>
        </a:p>
      </dgm:t>
    </dgm:pt>
    <dgm:pt modelId="{A4592F82-5808-4F9D-A64B-C20932347E3A}" type="sibTrans" cxnId="{88832983-4B2A-4D93-9284-DCC5D392CDC1}">
      <dgm:prSet/>
      <dgm:spPr/>
      <dgm:t>
        <a:bodyPr/>
        <a:lstStyle/>
        <a:p>
          <a:endParaRPr lang="en-BE"/>
        </a:p>
      </dgm:t>
    </dgm:pt>
    <dgm:pt modelId="{E4F0FB2A-0871-4F04-9587-BFCD7F558C84}">
      <dgm:prSet phldrT="[Text]"/>
      <dgm:spPr/>
      <dgm:t>
        <a:bodyPr/>
        <a:lstStyle/>
        <a:p>
          <a:r>
            <a:rPr lang="en-GB" b="0" i="0" dirty="0"/>
            <a:t>Commercial Interests</a:t>
          </a:r>
          <a:endParaRPr lang="en-BE" dirty="0"/>
        </a:p>
      </dgm:t>
    </dgm:pt>
    <dgm:pt modelId="{66DDB98B-3847-4231-BB22-6C3A9A2A25FD}" type="parTrans" cxnId="{48825F6C-05DA-499B-BAC9-FCADDBE0C733}">
      <dgm:prSet/>
      <dgm:spPr/>
      <dgm:t>
        <a:bodyPr/>
        <a:lstStyle/>
        <a:p>
          <a:endParaRPr lang="en-BE"/>
        </a:p>
      </dgm:t>
    </dgm:pt>
    <dgm:pt modelId="{55E7EACC-8D3E-4458-9932-A57143C02E53}" type="sibTrans" cxnId="{48825F6C-05DA-499B-BAC9-FCADDBE0C733}">
      <dgm:prSet/>
      <dgm:spPr/>
      <dgm:t>
        <a:bodyPr/>
        <a:lstStyle/>
        <a:p>
          <a:endParaRPr lang="en-BE"/>
        </a:p>
      </dgm:t>
    </dgm:pt>
    <dgm:pt modelId="{6F9C4BD7-A35F-4B4A-957E-A52E96C59FB2}">
      <dgm:prSet phldrT="[Text]"/>
      <dgm:spPr/>
      <dgm:t>
        <a:bodyPr/>
        <a:lstStyle/>
        <a:p>
          <a:pPr rtl="0"/>
          <a:r>
            <a:rPr lang="en-US" b="0" i="0" dirty="0"/>
            <a:t>PAs think local </a:t>
          </a:r>
          <a:r>
            <a:rPr lang="en-GB" b="0" dirty="0">
              <a:effectLst/>
            </a:rPr>
            <a:t>◀▶</a:t>
          </a:r>
          <a:r>
            <a:rPr lang="en-US" b="0" i="0" dirty="0">
              <a:latin typeface="Source Sans Pro"/>
            </a:rPr>
            <a:t> New mobility operators</a:t>
          </a:r>
          <a:r>
            <a:rPr lang="en-US" b="0" i="0" dirty="0"/>
            <a:t> act global</a:t>
          </a:r>
          <a:endParaRPr lang="en-BE" dirty="0"/>
        </a:p>
      </dgm:t>
    </dgm:pt>
    <dgm:pt modelId="{48E084B7-4C12-47EC-A019-06B4D1C84EEC}" type="parTrans" cxnId="{E09407AA-8938-4BD5-B91D-EAA637510C02}">
      <dgm:prSet/>
      <dgm:spPr/>
      <dgm:t>
        <a:bodyPr/>
        <a:lstStyle/>
        <a:p>
          <a:endParaRPr lang="en-BE"/>
        </a:p>
      </dgm:t>
    </dgm:pt>
    <dgm:pt modelId="{BCA10E3D-1A96-4619-B8B3-6BF3FC950C30}" type="sibTrans" cxnId="{E09407AA-8938-4BD5-B91D-EAA637510C02}">
      <dgm:prSet/>
      <dgm:spPr/>
      <dgm:t>
        <a:bodyPr/>
        <a:lstStyle/>
        <a:p>
          <a:endParaRPr lang="en-BE"/>
        </a:p>
      </dgm:t>
    </dgm:pt>
    <dgm:pt modelId="{7804C2DF-6A59-4B27-92F0-D4419378363E}">
      <dgm:prSet phldrT="[Text]"/>
      <dgm:spPr/>
      <dgm:t>
        <a:bodyPr/>
        <a:lstStyle/>
        <a:p>
          <a:r>
            <a:rPr lang="en-GB" b="0" i="0" dirty="0"/>
            <a:t>Standardised data framework</a:t>
          </a:r>
          <a:endParaRPr lang="en-BE" dirty="0"/>
        </a:p>
      </dgm:t>
    </dgm:pt>
    <dgm:pt modelId="{7586BC92-7E09-4D73-9954-24F1DF32E738}" type="parTrans" cxnId="{B5A09ACB-5C89-4D3C-82FC-3DF49FB9EB4B}">
      <dgm:prSet/>
      <dgm:spPr/>
      <dgm:t>
        <a:bodyPr/>
        <a:lstStyle/>
        <a:p>
          <a:endParaRPr lang="en-BE"/>
        </a:p>
      </dgm:t>
    </dgm:pt>
    <dgm:pt modelId="{F39EF11E-BCD5-4684-90A3-1120680C2050}" type="sibTrans" cxnId="{B5A09ACB-5C89-4D3C-82FC-3DF49FB9EB4B}">
      <dgm:prSet/>
      <dgm:spPr/>
      <dgm:t>
        <a:bodyPr/>
        <a:lstStyle/>
        <a:p>
          <a:endParaRPr lang="en-BE"/>
        </a:p>
      </dgm:t>
    </dgm:pt>
    <dgm:pt modelId="{6688DBC4-24CD-4D8D-877F-79B2286A2DBE}">
      <dgm:prSet phldrT="[Text]"/>
      <dgm:spPr/>
      <dgm:t>
        <a:bodyPr/>
        <a:lstStyle/>
        <a:p>
          <a:r>
            <a:rPr lang="en-US" dirty="0"/>
            <a:t>Local authority funding</a:t>
          </a:r>
          <a:endParaRPr lang="en-BE" dirty="0"/>
        </a:p>
      </dgm:t>
    </dgm:pt>
    <dgm:pt modelId="{2D7B00F7-183F-43B4-A538-A4959BD1D4EB}" type="parTrans" cxnId="{1BD424FA-E527-46F3-A99C-24831082A59D}">
      <dgm:prSet/>
      <dgm:spPr/>
      <dgm:t>
        <a:bodyPr/>
        <a:lstStyle/>
        <a:p>
          <a:endParaRPr lang="en-BE"/>
        </a:p>
      </dgm:t>
    </dgm:pt>
    <dgm:pt modelId="{8A256FB4-FFE5-491B-9E5E-DB7857F079DB}" type="sibTrans" cxnId="{1BD424FA-E527-46F3-A99C-24831082A59D}">
      <dgm:prSet/>
      <dgm:spPr/>
      <dgm:t>
        <a:bodyPr/>
        <a:lstStyle/>
        <a:p>
          <a:endParaRPr lang="en-BE"/>
        </a:p>
      </dgm:t>
    </dgm:pt>
    <dgm:pt modelId="{F34C94F4-E9E4-4EE4-9FFD-3E4E9BA580C6}">
      <dgm:prSet phldrT="[Text]"/>
      <dgm:spPr/>
      <dgm:t>
        <a:bodyPr/>
        <a:lstStyle/>
        <a:p>
          <a:r>
            <a:rPr lang="en-GB" b="0" i="0" dirty="0"/>
            <a:t>National government</a:t>
          </a:r>
        </a:p>
      </dgm:t>
    </dgm:pt>
    <dgm:pt modelId="{28765549-A28C-45A9-B3D8-6C836F624088}" type="parTrans" cxnId="{7E6C21B0-99C4-4392-990F-AE6FDEE8C23E}">
      <dgm:prSet/>
      <dgm:spPr/>
      <dgm:t>
        <a:bodyPr/>
        <a:lstStyle/>
        <a:p>
          <a:endParaRPr lang="en-BE"/>
        </a:p>
      </dgm:t>
    </dgm:pt>
    <dgm:pt modelId="{7028A2A8-BCA4-426D-8831-1FBC11AE517A}" type="sibTrans" cxnId="{7E6C21B0-99C4-4392-990F-AE6FDEE8C23E}">
      <dgm:prSet/>
      <dgm:spPr/>
      <dgm:t>
        <a:bodyPr/>
        <a:lstStyle/>
        <a:p>
          <a:endParaRPr lang="en-BE"/>
        </a:p>
      </dgm:t>
    </dgm:pt>
    <dgm:pt modelId="{ED259DC0-5661-47AE-8AD8-5FE9114E4657}">
      <dgm:prSet phldrT="[Text]"/>
      <dgm:spPr/>
      <dgm:t>
        <a:bodyPr/>
        <a:lstStyle/>
        <a:p>
          <a:r>
            <a:rPr lang="en-GB" b="0" i="0" dirty="0"/>
            <a:t>Share good practices</a:t>
          </a:r>
          <a:endParaRPr lang="en-BE" dirty="0"/>
        </a:p>
      </dgm:t>
    </dgm:pt>
    <dgm:pt modelId="{D2122D44-9133-4C1F-B4AF-9A80C9F9BE41}" type="parTrans" cxnId="{CCD6833F-C50A-494A-ABF8-D59B1D7B11DC}">
      <dgm:prSet/>
      <dgm:spPr/>
      <dgm:t>
        <a:bodyPr/>
        <a:lstStyle/>
        <a:p>
          <a:endParaRPr lang="en-BE"/>
        </a:p>
      </dgm:t>
    </dgm:pt>
    <dgm:pt modelId="{1945A17A-749C-4CDE-800B-7E5F9E4CF346}" type="sibTrans" cxnId="{CCD6833F-C50A-494A-ABF8-D59B1D7B11DC}">
      <dgm:prSet/>
      <dgm:spPr/>
      <dgm:t>
        <a:bodyPr/>
        <a:lstStyle/>
        <a:p>
          <a:endParaRPr lang="en-BE"/>
        </a:p>
      </dgm:t>
    </dgm:pt>
    <dgm:pt modelId="{CB4D6AF4-A074-40BD-9520-7A5E1CDA49B9}">
      <dgm:prSet phldrT="[Text]"/>
      <dgm:spPr/>
      <dgm:t>
        <a:bodyPr/>
        <a:lstStyle/>
        <a:p>
          <a:r>
            <a:rPr lang="en-GB" b="0" i="0" dirty="0"/>
            <a:t>Consultation around common needs</a:t>
          </a:r>
          <a:endParaRPr lang="en-BE" dirty="0"/>
        </a:p>
      </dgm:t>
    </dgm:pt>
    <dgm:pt modelId="{817736F5-DD47-4300-BD01-14D26DBD3306}" type="parTrans" cxnId="{430144DC-6A1A-4B43-9511-1F02B89B915F}">
      <dgm:prSet/>
      <dgm:spPr/>
      <dgm:t>
        <a:bodyPr/>
        <a:lstStyle/>
        <a:p>
          <a:endParaRPr lang="en-BE"/>
        </a:p>
      </dgm:t>
    </dgm:pt>
    <dgm:pt modelId="{A894B94B-B95A-4E67-8ED2-DA4BC4A1B3EB}" type="sibTrans" cxnId="{430144DC-6A1A-4B43-9511-1F02B89B915F}">
      <dgm:prSet/>
      <dgm:spPr/>
      <dgm:t>
        <a:bodyPr/>
        <a:lstStyle/>
        <a:p>
          <a:endParaRPr lang="en-BE"/>
        </a:p>
      </dgm:t>
    </dgm:pt>
    <dgm:pt modelId="{F8285CAC-B28D-47CB-8000-554BCEA30864}">
      <dgm:prSet phldrT="[Text]"/>
      <dgm:spPr/>
      <dgm:t>
        <a:bodyPr/>
        <a:lstStyle/>
        <a:p>
          <a:r>
            <a:rPr lang="en-GB" b="0" i="0" dirty="0"/>
            <a:t>Set a regulatory framework</a:t>
          </a:r>
          <a:endParaRPr lang="en-BE" dirty="0"/>
        </a:p>
      </dgm:t>
    </dgm:pt>
    <dgm:pt modelId="{B9C77830-D578-4ED2-BC0F-A4438CB285B3}" type="parTrans" cxnId="{8479A817-91D8-441E-9BFC-963B4AB375E1}">
      <dgm:prSet/>
      <dgm:spPr/>
      <dgm:t>
        <a:bodyPr/>
        <a:lstStyle/>
        <a:p>
          <a:endParaRPr lang="en-BE"/>
        </a:p>
      </dgm:t>
    </dgm:pt>
    <dgm:pt modelId="{6A5A4405-818F-43E5-A41D-B07DA6F3307A}" type="sibTrans" cxnId="{8479A817-91D8-441E-9BFC-963B4AB375E1}">
      <dgm:prSet/>
      <dgm:spPr/>
      <dgm:t>
        <a:bodyPr/>
        <a:lstStyle/>
        <a:p>
          <a:endParaRPr lang="en-BE"/>
        </a:p>
      </dgm:t>
    </dgm:pt>
    <dgm:pt modelId="{57EB0C95-E1D6-44A5-9788-C42732E19978}">
      <dgm:prSet phldrT="[Text]"/>
      <dgm:spPr/>
      <dgm:t>
        <a:bodyPr/>
        <a:lstStyle/>
        <a:p>
          <a:r>
            <a:rPr lang="en-GB" b="0" i="0" dirty="0"/>
            <a:t>Collaborative funding</a:t>
          </a:r>
          <a:endParaRPr lang="en-BE" dirty="0"/>
        </a:p>
      </dgm:t>
    </dgm:pt>
    <dgm:pt modelId="{41E58D44-6645-45EA-9582-276D50219DAB}" type="parTrans" cxnId="{9AA71C24-D159-4A46-A157-70DB117A4ABD}">
      <dgm:prSet/>
      <dgm:spPr/>
      <dgm:t>
        <a:bodyPr/>
        <a:lstStyle/>
        <a:p>
          <a:endParaRPr lang="en-BE"/>
        </a:p>
      </dgm:t>
    </dgm:pt>
    <dgm:pt modelId="{DA891C8C-8780-45C5-AC8D-30D2773F6C2D}" type="sibTrans" cxnId="{9AA71C24-D159-4A46-A157-70DB117A4ABD}">
      <dgm:prSet/>
      <dgm:spPr/>
      <dgm:t>
        <a:bodyPr/>
        <a:lstStyle/>
        <a:p>
          <a:endParaRPr lang="en-BE"/>
        </a:p>
      </dgm:t>
    </dgm:pt>
    <dgm:pt modelId="{576B6126-91B1-447C-A3EA-A9F2FFCE3001}">
      <dgm:prSet phldrT="[Text]"/>
      <dgm:spPr/>
      <dgm:t>
        <a:bodyPr/>
        <a:lstStyle/>
        <a:p>
          <a:r>
            <a:rPr lang="en-GB" b="0" i="0"/>
            <a:t>Pushing for an open data standard</a:t>
          </a:r>
          <a:endParaRPr lang="en-BE" dirty="0"/>
        </a:p>
      </dgm:t>
    </dgm:pt>
    <dgm:pt modelId="{72D7F14C-65E6-4E98-B4EC-BD5610266110}" type="parTrans" cxnId="{B2241D5C-BC6A-400E-A566-551FD8067CF8}">
      <dgm:prSet/>
      <dgm:spPr/>
      <dgm:t>
        <a:bodyPr/>
        <a:lstStyle/>
        <a:p>
          <a:endParaRPr lang="en-BE"/>
        </a:p>
      </dgm:t>
    </dgm:pt>
    <dgm:pt modelId="{A3013033-7149-4E4E-B894-9919B68CD1E8}" type="sibTrans" cxnId="{B2241D5C-BC6A-400E-A566-551FD8067CF8}">
      <dgm:prSet/>
      <dgm:spPr/>
      <dgm:t>
        <a:bodyPr/>
        <a:lstStyle/>
        <a:p>
          <a:endParaRPr lang="en-BE"/>
        </a:p>
      </dgm:t>
    </dgm:pt>
    <dgm:pt modelId="{ED80197F-395D-41DF-83C9-7624AE27E0E2}" type="pres">
      <dgm:prSet presAssocID="{A667198C-4A5C-4436-9F96-9F04B75C3B32}" presName="Name0" presStyleCnt="0">
        <dgm:presLayoutVars>
          <dgm:chMax val="7"/>
          <dgm:chPref val="7"/>
          <dgm:dir/>
          <dgm:animLvl val="lvl"/>
        </dgm:presLayoutVars>
      </dgm:prSet>
      <dgm:spPr/>
    </dgm:pt>
    <dgm:pt modelId="{78C5BAAB-6D80-4967-9056-0B2D6A3189A9}" type="pres">
      <dgm:prSet presAssocID="{14D86534-104F-418F-8728-3F71F291C3BE}" presName="parentText_1" presStyleLbl="node1" presStyleIdx="0" presStyleCnt="3">
        <dgm:presLayoutVars>
          <dgm:chMax val="1"/>
          <dgm:chPref val="1"/>
          <dgm:bulletEnabled val="1"/>
        </dgm:presLayoutVars>
      </dgm:prSet>
      <dgm:spPr/>
    </dgm:pt>
    <dgm:pt modelId="{0BD1A691-B72A-457B-A57C-00F6ADCEF9F9}" type="pres">
      <dgm:prSet presAssocID="{14D86534-104F-418F-8728-3F71F291C3BE}" presName="childText_1" presStyleLbl="node1" presStyleIdx="0" presStyleCnt="3" custScaleX="166799" custLinFactX="-21653" custLinFactNeighborX="-100000">
        <dgm:presLayoutVars>
          <dgm:chMax val="0"/>
          <dgm:chPref val="0"/>
          <dgm:bulletEnabled val="1"/>
        </dgm:presLayoutVars>
      </dgm:prSet>
      <dgm:spPr/>
    </dgm:pt>
    <dgm:pt modelId="{313AC239-09F3-4B51-BEBF-030F073D61A3}" type="pres">
      <dgm:prSet presAssocID="{14D86534-104F-418F-8728-3F71F291C3BE}" presName="accentShape_1" presStyleCnt="0"/>
      <dgm:spPr/>
    </dgm:pt>
    <dgm:pt modelId="{9BD00E91-B185-410D-92CD-948793AD4864}" type="pres">
      <dgm:prSet presAssocID="{14D86534-104F-418F-8728-3F71F291C3BE}" presName="imageRepeatNode" presStyleLbl="node1" presStyleIdx="0" presStyleCnt="3" custScaleX="164980" custLinFactNeighborX="-82841" custLinFactNeighborY="482"/>
      <dgm:spPr/>
    </dgm:pt>
    <dgm:pt modelId="{3D53CD67-7C35-4896-83DF-F61F95919F67}" type="pres">
      <dgm:prSet presAssocID="{7312CD6C-C017-4E83-A8E0-90F73A838852}" presName="parentText_2" presStyleLbl="node1" presStyleIdx="0" presStyleCnt="3">
        <dgm:presLayoutVars>
          <dgm:chMax val="1"/>
          <dgm:chPref val="1"/>
          <dgm:bulletEnabled val="1"/>
        </dgm:presLayoutVars>
      </dgm:prSet>
      <dgm:spPr/>
    </dgm:pt>
    <dgm:pt modelId="{B092D250-6515-4D03-A6A2-40504CEAEC5D}" type="pres">
      <dgm:prSet presAssocID="{7312CD6C-C017-4E83-A8E0-90F73A838852}" presName="childText_2" presStyleLbl="node2" presStyleIdx="0" presStyleCnt="0" custScaleX="164980" custLinFactNeighborX="-10506">
        <dgm:presLayoutVars>
          <dgm:chMax val="0"/>
          <dgm:chPref val="0"/>
          <dgm:bulletEnabled val="1"/>
        </dgm:presLayoutVars>
      </dgm:prSet>
      <dgm:spPr/>
    </dgm:pt>
    <dgm:pt modelId="{02BFE80C-E1CA-4434-8A1E-CCCEF53735FB}" type="pres">
      <dgm:prSet presAssocID="{7312CD6C-C017-4E83-A8E0-90F73A838852}" presName="accentShape_2" presStyleCnt="0"/>
      <dgm:spPr/>
    </dgm:pt>
    <dgm:pt modelId="{AD4BB1CB-36BD-457E-B1AC-4595788FD5CA}" type="pres">
      <dgm:prSet presAssocID="{7312CD6C-C017-4E83-A8E0-90F73A838852}" presName="imageRepeatNode" presStyleLbl="node1" presStyleIdx="1" presStyleCnt="3" custScaleX="164980"/>
      <dgm:spPr/>
    </dgm:pt>
    <dgm:pt modelId="{D7A9E31C-4A97-4839-B0CD-BB533FD4A6E8}" type="pres">
      <dgm:prSet presAssocID="{35BF3C8B-7576-4AFC-ADA2-F66E19EE3BC2}" presName="parentText_3" presStyleLbl="node1" presStyleIdx="1" presStyleCnt="3">
        <dgm:presLayoutVars>
          <dgm:chMax val="1"/>
          <dgm:chPref val="1"/>
          <dgm:bulletEnabled val="1"/>
        </dgm:presLayoutVars>
      </dgm:prSet>
      <dgm:spPr/>
    </dgm:pt>
    <dgm:pt modelId="{3B4EF965-9F0E-44BC-A9F3-2F315E7A5C0A}" type="pres">
      <dgm:prSet presAssocID="{35BF3C8B-7576-4AFC-ADA2-F66E19EE3BC2}" presName="childText_3" presStyleLbl="node2" presStyleIdx="0" presStyleCnt="0" custScaleX="162528" custLinFactX="5064" custLinFactNeighborX="100000" custLinFactNeighborY="205">
        <dgm:presLayoutVars>
          <dgm:chMax val="0"/>
          <dgm:chPref val="0"/>
          <dgm:bulletEnabled val="1"/>
        </dgm:presLayoutVars>
      </dgm:prSet>
      <dgm:spPr/>
    </dgm:pt>
    <dgm:pt modelId="{FFBABF1E-65F3-4B08-8BA1-91FC874CEC7F}" type="pres">
      <dgm:prSet presAssocID="{35BF3C8B-7576-4AFC-ADA2-F66E19EE3BC2}" presName="accentShape_3" presStyleCnt="0"/>
      <dgm:spPr/>
    </dgm:pt>
    <dgm:pt modelId="{A0C0290E-D4E4-4CA8-80CC-8653721D994F}" type="pres">
      <dgm:prSet presAssocID="{35BF3C8B-7576-4AFC-ADA2-F66E19EE3BC2}" presName="imageRepeatNode" presStyleLbl="node1" presStyleIdx="2" presStyleCnt="3" custScaleX="164980" custLinFactNeighborX="81662" custLinFactNeighborY="264"/>
      <dgm:spPr/>
    </dgm:pt>
  </dgm:ptLst>
  <dgm:cxnLst>
    <dgm:cxn modelId="{E7C94700-6BD7-4A22-A012-53C3767C860E}" type="presOf" srcId="{14D86534-104F-418F-8728-3F71F291C3BE}" destId="{78C5BAAB-6D80-4967-9056-0B2D6A3189A9}" srcOrd="0" destOrd="0" presId="urn:microsoft.com/office/officeart/2009/3/layout/BlockDescendingList"/>
    <dgm:cxn modelId="{7FE9450E-7C18-4E0A-A793-5C7970E5C61A}" type="presOf" srcId="{ED259DC0-5661-47AE-8AD8-5FE9114E4657}" destId="{3B4EF965-9F0E-44BC-A9F3-2F315E7A5C0A}" srcOrd="0" destOrd="1" presId="urn:microsoft.com/office/officeart/2009/3/layout/BlockDescendingList"/>
    <dgm:cxn modelId="{8479A817-91D8-441E-9BFC-963B4AB375E1}" srcId="{35BF3C8B-7576-4AFC-ADA2-F66E19EE3BC2}" destId="{F8285CAC-B28D-47CB-8000-554BCEA30864}" srcOrd="3" destOrd="0" parTransId="{B9C77830-D578-4ED2-BC0F-A4438CB285B3}" sibTransId="{6A5A4405-818F-43E5-A41D-B07DA6F3307A}"/>
    <dgm:cxn modelId="{E057E21B-B32E-464A-B5BC-E5E58C6AAA1C}" type="presOf" srcId="{A667198C-4A5C-4436-9F96-9F04B75C3B32}" destId="{ED80197F-395D-41DF-83C9-7624AE27E0E2}" srcOrd="0" destOrd="0" presId="urn:microsoft.com/office/officeart/2009/3/layout/BlockDescendingList"/>
    <dgm:cxn modelId="{5DFC9523-AB1F-40A7-8FBB-D9FF9F8A27E4}" type="presOf" srcId="{CB4D6AF4-A074-40BD-9520-7A5E1CDA49B9}" destId="{3B4EF965-9F0E-44BC-A9F3-2F315E7A5C0A}" srcOrd="0" destOrd="2" presId="urn:microsoft.com/office/officeart/2009/3/layout/BlockDescendingList"/>
    <dgm:cxn modelId="{9AA71C24-D159-4A46-A157-70DB117A4ABD}" srcId="{35BF3C8B-7576-4AFC-ADA2-F66E19EE3BC2}" destId="{57EB0C95-E1D6-44A5-9788-C42732E19978}" srcOrd="4" destOrd="0" parTransId="{41E58D44-6645-45EA-9582-276D50219DAB}" sibTransId="{DA891C8C-8780-45C5-AC8D-30D2773F6C2D}"/>
    <dgm:cxn modelId="{3B7B8A25-087B-4EED-AA67-1CB01C65BAF4}" type="presOf" srcId="{35BF3C8B-7576-4AFC-ADA2-F66E19EE3BC2}" destId="{D7A9E31C-4A97-4839-B0CD-BB533FD4A6E8}" srcOrd="0" destOrd="0" presId="urn:microsoft.com/office/officeart/2009/3/layout/BlockDescendingList"/>
    <dgm:cxn modelId="{D07A2229-2243-4BCC-ADDA-5397750CBC59}" type="presOf" srcId="{E06E7554-453E-41DA-B67B-6123CF48ED61}" destId="{0BD1A691-B72A-457B-A57C-00F6ADCEF9F9}" srcOrd="0" destOrd="3" presId="urn:microsoft.com/office/officeart/2009/3/layout/BlockDescendingList"/>
    <dgm:cxn modelId="{80ABD530-B077-45A3-A43A-4C197C09083C}" srcId="{A667198C-4A5C-4436-9F96-9F04B75C3B32}" destId="{14D86534-104F-418F-8728-3F71F291C3BE}" srcOrd="0" destOrd="0" parTransId="{B1427037-0C00-4F54-B5A6-B872FF9A8798}" sibTransId="{1C5C24D3-F436-426E-BF58-0358C7431C3B}"/>
    <dgm:cxn modelId="{94564536-E6F0-4869-8A17-CE81BC5F1F55}" type="presOf" srcId="{35BF3C8B-7576-4AFC-ADA2-F66E19EE3BC2}" destId="{A0C0290E-D4E4-4CA8-80CC-8653721D994F}" srcOrd="1" destOrd="0" presId="urn:microsoft.com/office/officeart/2009/3/layout/BlockDescendingList"/>
    <dgm:cxn modelId="{112FD437-7C29-4E89-9FD0-A04B40190AE6}" type="presOf" srcId="{7312CD6C-C017-4E83-A8E0-90F73A838852}" destId="{3D53CD67-7C35-4896-83DF-F61F95919F67}" srcOrd="0" destOrd="0" presId="urn:microsoft.com/office/officeart/2009/3/layout/BlockDescendingList"/>
    <dgm:cxn modelId="{29ACD13B-975E-4AB7-8FD0-E01A2A551555}" type="presOf" srcId="{E47FD428-008B-48A9-B261-9466C7545FFE}" destId="{0BD1A691-B72A-457B-A57C-00F6ADCEF9F9}" srcOrd="0" destOrd="2" presId="urn:microsoft.com/office/officeart/2009/3/layout/BlockDescendingList"/>
    <dgm:cxn modelId="{CCD6833F-C50A-494A-ABF8-D59B1D7B11DC}" srcId="{35BF3C8B-7576-4AFC-ADA2-F66E19EE3BC2}" destId="{ED259DC0-5661-47AE-8AD8-5FE9114E4657}" srcOrd="1" destOrd="0" parTransId="{D2122D44-9133-4C1F-B4AF-9A80C9F9BE41}" sibTransId="{1945A17A-749C-4CDE-800B-7E5F9E4CF346}"/>
    <dgm:cxn modelId="{2C79905B-BCF2-4773-A66B-A18925276074}" srcId="{A667198C-4A5C-4436-9F96-9F04B75C3B32}" destId="{7312CD6C-C017-4E83-A8E0-90F73A838852}" srcOrd="1" destOrd="0" parTransId="{DDC598BB-D1B4-48BB-8F01-464C6037A15F}" sibTransId="{F39175A2-D042-4E07-A791-F899D92B80F5}"/>
    <dgm:cxn modelId="{B2241D5C-BC6A-400E-A566-551FD8067CF8}" srcId="{35BF3C8B-7576-4AFC-ADA2-F66E19EE3BC2}" destId="{576B6126-91B1-447C-A3EA-A9F2FFCE3001}" srcOrd="5" destOrd="0" parTransId="{72D7F14C-65E6-4E98-B4EC-BD5610266110}" sibTransId="{A3013033-7149-4E4E-B894-9919B68CD1E8}"/>
    <dgm:cxn modelId="{BCCA5C48-1D6C-4982-8780-FF626A628181}" type="presOf" srcId="{F34C94F4-E9E4-4EE4-9FFD-3E4E9BA580C6}" destId="{B092D250-6515-4D03-A6A2-40504CEAEC5D}" srcOrd="0" destOrd="1" presId="urn:microsoft.com/office/officeart/2009/3/layout/BlockDescendingList"/>
    <dgm:cxn modelId="{48825F6C-05DA-499B-BAC9-FCADDBE0C733}" srcId="{14D86534-104F-418F-8728-3F71F291C3BE}" destId="{E4F0FB2A-0871-4F04-9587-BFCD7F558C84}" srcOrd="4" destOrd="0" parTransId="{66DDB98B-3847-4231-BB22-6C3A9A2A25FD}" sibTransId="{55E7EACC-8D3E-4458-9932-A57143C02E53}"/>
    <dgm:cxn modelId="{CB6B156F-8A09-4984-A68C-4D3D955ABFFD}" type="presOf" srcId="{B31D3A52-B06F-4502-BD2D-435E9A63669F}" destId="{0BD1A691-B72A-457B-A57C-00F6ADCEF9F9}" srcOrd="0" destOrd="0" presId="urn:microsoft.com/office/officeart/2009/3/layout/BlockDescendingList"/>
    <dgm:cxn modelId="{005CB656-0087-490B-B036-ADAE54537356}" type="presOf" srcId="{0CB7545E-7570-4AAC-84F2-F105739AC8DD}" destId="{0BD1A691-B72A-457B-A57C-00F6ADCEF9F9}" srcOrd="0" destOrd="1" presId="urn:microsoft.com/office/officeart/2009/3/layout/BlockDescendingList"/>
    <dgm:cxn modelId="{5ABD7F58-D03D-4722-9C1E-C21F35E328FC}" type="presOf" srcId="{7804C2DF-6A59-4B27-92F0-D4419378363E}" destId="{0BD1A691-B72A-457B-A57C-00F6ADCEF9F9}" srcOrd="0" destOrd="6" presId="urn:microsoft.com/office/officeart/2009/3/layout/BlockDescendingList"/>
    <dgm:cxn modelId="{E42E427B-8AF9-4609-978E-2C157CB112F0}" srcId="{A667198C-4A5C-4436-9F96-9F04B75C3B32}" destId="{35BF3C8B-7576-4AFC-ADA2-F66E19EE3BC2}" srcOrd="2" destOrd="0" parTransId="{2FA465B5-C56E-46E9-9943-02018B1558C5}" sibTransId="{34CE4F1F-472D-4B1B-84A3-8785894F0FBE}"/>
    <dgm:cxn modelId="{2D1CCB7F-FE93-4C83-9329-CFDEC66C1DE9}" type="presOf" srcId="{57EB0C95-E1D6-44A5-9788-C42732E19978}" destId="{3B4EF965-9F0E-44BC-A9F3-2F315E7A5C0A}" srcOrd="0" destOrd="4" presId="urn:microsoft.com/office/officeart/2009/3/layout/BlockDescendingList"/>
    <dgm:cxn modelId="{88832983-4B2A-4D93-9284-DCC5D392CDC1}" srcId="{14D86534-104F-418F-8728-3F71F291C3BE}" destId="{E06E7554-453E-41DA-B67B-6123CF48ED61}" srcOrd="3" destOrd="0" parTransId="{E2BE5BD6-7FF5-4CCE-B828-9609FAF64EEF}" sibTransId="{A4592F82-5808-4F9D-A64B-C20932347E3A}"/>
    <dgm:cxn modelId="{F8182087-D0BD-4762-89EB-827410B6F0CB}" type="presOf" srcId="{71BF4A4A-564C-41D5-96FD-8B1522373AFA}" destId="{B092D250-6515-4D03-A6A2-40504CEAEC5D}" srcOrd="0" destOrd="0" presId="urn:microsoft.com/office/officeart/2009/3/layout/BlockDescendingList"/>
    <dgm:cxn modelId="{1A207A96-72D1-42B5-9E79-D3C22D108736}" type="presOf" srcId="{576B6126-91B1-447C-A3EA-A9F2FFCE3001}" destId="{3B4EF965-9F0E-44BC-A9F3-2F315E7A5C0A}" srcOrd="0" destOrd="5" presId="urn:microsoft.com/office/officeart/2009/3/layout/BlockDescendingList"/>
    <dgm:cxn modelId="{DE98539B-FA50-49C4-A7EE-72D85275E810}" srcId="{14D86534-104F-418F-8728-3F71F291C3BE}" destId="{E47FD428-008B-48A9-B261-9466C7545FFE}" srcOrd="2" destOrd="0" parTransId="{F9DFF0B8-CBE7-46E8-8BB4-A473846AC023}" sibTransId="{ECDED138-9B37-4741-B0F8-3E519E0E9F3D}"/>
    <dgm:cxn modelId="{E09407AA-8938-4BD5-B91D-EAA637510C02}" srcId="{14D86534-104F-418F-8728-3F71F291C3BE}" destId="{6F9C4BD7-A35F-4B4A-957E-A52E96C59FB2}" srcOrd="5" destOrd="0" parTransId="{48E084B7-4C12-47EC-A019-06B4D1C84EEC}" sibTransId="{BCA10E3D-1A96-4619-B8B3-6BF3FC950C30}"/>
    <dgm:cxn modelId="{7E6C21B0-99C4-4392-990F-AE6FDEE8C23E}" srcId="{7312CD6C-C017-4E83-A8E0-90F73A838852}" destId="{F34C94F4-E9E4-4EE4-9FFD-3E4E9BA580C6}" srcOrd="1" destOrd="0" parTransId="{28765549-A28C-45A9-B3D8-6C836F624088}" sibTransId="{7028A2A8-BCA4-426D-8831-1FBC11AE517A}"/>
    <dgm:cxn modelId="{7E5555B2-5611-4876-B82F-904825A2EEFD}" type="presOf" srcId="{6688DBC4-24CD-4D8D-877F-79B2286A2DBE}" destId="{0BD1A691-B72A-457B-A57C-00F6ADCEF9F9}" srcOrd="0" destOrd="7" presId="urn:microsoft.com/office/officeart/2009/3/layout/BlockDescendingList"/>
    <dgm:cxn modelId="{B7AFAFB7-ACFE-4472-8B6C-7A0F6BB6F870}" type="presOf" srcId="{E4F0FB2A-0871-4F04-9587-BFCD7F558C84}" destId="{0BD1A691-B72A-457B-A57C-00F6ADCEF9F9}" srcOrd="0" destOrd="4" presId="urn:microsoft.com/office/officeart/2009/3/layout/BlockDescendingList"/>
    <dgm:cxn modelId="{4BE7C1BC-BC03-471F-8ECA-FC91BB9733C6}" type="presOf" srcId="{F8285CAC-B28D-47CB-8000-554BCEA30864}" destId="{3B4EF965-9F0E-44BC-A9F3-2F315E7A5C0A}" srcOrd="0" destOrd="3" presId="urn:microsoft.com/office/officeart/2009/3/layout/BlockDescendingList"/>
    <dgm:cxn modelId="{B5A09ACB-5C89-4D3C-82FC-3DF49FB9EB4B}" srcId="{14D86534-104F-418F-8728-3F71F291C3BE}" destId="{7804C2DF-6A59-4B27-92F0-D4419378363E}" srcOrd="6" destOrd="0" parTransId="{7586BC92-7E09-4D73-9954-24F1DF32E738}" sibTransId="{F39EF11E-BCD5-4684-90A3-1120680C2050}"/>
    <dgm:cxn modelId="{E79830CC-B8D6-4896-A5A7-EAB208BAF854}" type="presOf" srcId="{7312CD6C-C017-4E83-A8E0-90F73A838852}" destId="{AD4BB1CB-36BD-457E-B1AC-4595788FD5CA}" srcOrd="1" destOrd="0" presId="urn:microsoft.com/office/officeart/2009/3/layout/BlockDescendingList"/>
    <dgm:cxn modelId="{B01B23D2-5C19-4770-A07B-AEEAAD459E98}" srcId="{14D86534-104F-418F-8728-3F71F291C3BE}" destId="{B31D3A52-B06F-4502-BD2D-435E9A63669F}" srcOrd="0" destOrd="0" parTransId="{F451AB33-33C8-4E8A-A143-1DE5EBEF31A1}" sibTransId="{62A194D1-F363-40F3-8E74-3F03E2B029DC}"/>
    <dgm:cxn modelId="{59012BD4-1719-4AA9-B480-B3E92FBDBCD5}" srcId="{14D86534-104F-418F-8728-3F71F291C3BE}" destId="{0CB7545E-7570-4AAC-84F2-F105739AC8DD}" srcOrd="1" destOrd="0" parTransId="{05BC6D74-B20D-4A0A-9B83-9FAFA31810A7}" sibTransId="{DE364FCC-0EAD-47C0-8446-C408101D0FF1}"/>
    <dgm:cxn modelId="{AA3EEED7-C129-44A5-98BA-B85101F75ADA}" type="presOf" srcId="{E78775FD-E685-41A5-8259-14C1DEEC563A}" destId="{3B4EF965-9F0E-44BC-A9F3-2F315E7A5C0A}" srcOrd="0" destOrd="0" presId="urn:microsoft.com/office/officeart/2009/3/layout/BlockDescendingList"/>
    <dgm:cxn modelId="{55592BD9-0937-41DF-81EA-2C5B1561BB14}" srcId="{35BF3C8B-7576-4AFC-ADA2-F66E19EE3BC2}" destId="{E78775FD-E685-41A5-8259-14C1DEEC563A}" srcOrd="0" destOrd="0" parTransId="{6017C675-2428-4E73-8AB9-F0769F74E2BC}" sibTransId="{A880F850-AC13-41C7-AA28-C3C72FF2F8D4}"/>
    <dgm:cxn modelId="{430144DC-6A1A-4B43-9511-1F02B89B915F}" srcId="{35BF3C8B-7576-4AFC-ADA2-F66E19EE3BC2}" destId="{CB4D6AF4-A074-40BD-9520-7A5E1CDA49B9}" srcOrd="2" destOrd="0" parTransId="{817736F5-DD47-4300-BD01-14D26DBD3306}" sibTransId="{A894B94B-B95A-4E67-8ED2-DA4BC4A1B3EB}"/>
    <dgm:cxn modelId="{66F164E1-A465-4A6D-8215-91323BF39766}" type="presOf" srcId="{6F9C4BD7-A35F-4B4A-957E-A52E96C59FB2}" destId="{0BD1A691-B72A-457B-A57C-00F6ADCEF9F9}" srcOrd="0" destOrd="5" presId="urn:microsoft.com/office/officeart/2009/3/layout/BlockDescendingList"/>
    <dgm:cxn modelId="{318781E9-7592-413D-986B-4B39D15AAC17}" type="presOf" srcId="{14D86534-104F-418F-8728-3F71F291C3BE}" destId="{9BD00E91-B185-410D-92CD-948793AD4864}" srcOrd="1" destOrd="0" presId="urn:microsoft.com/office/officeart/2009/3/layout/BlockDescendingList"/>
    <dgm:cxn modelId="{FD7C72F5-DB08-4BD1-B5EE-CC6D2DEA6928}" srcId="{7312CD6C-C017-4E83-A8E0-90F73A838852}" destId="{71BF4A4A-564C-41D5-96FD-8B1522373AFA}" srcOrd="0" destOrd="0" parTransId="{2F0A09AB-32C1-4B0D-AC22-E8E8287F60BA}" sibTransId="{7E4D3FB6-BF24-4690-98D8-75556C7E2F58}"/>
    <dgm:cxn modelId="{1BD424FA-E527-46F3-A99C-24831082A59D}" srcId="{14D86534-104F-418F-8728-3F71F291C3BE}" destId="{6688DBC4-24CD-4D8D-877F-79B2286A2DBE}" srcOrd="7" destOrd="0" parTransId="{2D7B00F7-183F-43B4-A538-A4959BD1D4EB}" sibTransId="{8A256FB4-FFE5-491B-9E5E-DB7857F079DB}"/>
    <dgm:cxn modelId="{B86147CF-FCBF-4055-8E19-39697A359FF8}" type="presParOf" srcId="{ED80197F-395D-41DF-83C9-7624AE27E0E2}" destId="{78C5BAAB-6D80-4967-9056-0B2D6A3189A9}" srcOrd="0" destOrd="0" presId="urn:microsoft.com/office/officeart/2009/3/layout/BlockDescendingList"/>
    <dgm:cxn modelId="{C847D08A-4EA0-4874-BD2E-686D62C1C8FD}" type="presParOf" srcId="{ED80197F-395D-41DF-83C9-7624AE27E0E2}" destId="{0BD1A691-B72A-457B-A57C-00F6ADCEF9F9}" srcOrd="1" destOrd="0" presId="urn:microsoft.com/office/officeart/2009/3/layout/BlockDescendingList"/>
    <dgm:cxn modelId="{76A5550B-A666-492A-8767-4B44C9A568E4}" type="presParOf" srcId="{ED80197F-395D-41DF-83C9-7624AE27E0E2}" destId="{313AC239-09F3-4B51-BEBF-030F073D61A3}" srcOrd="2" destOrd="0" presId="urn:microsoft.com/office/officeart/2009/3/layout/BlockDescendingList"/>
    <dgm:cxn modelId="{9D69123C-9B6D-4E5E-9D82-173B10877BB7}" type="presParOf" srcId="{313AC239-09F3-4B51-BEBF-030F073D61A3}" destId="{9BD00E91-B185-410D-92CD-948793AD4864}" srcOrd="0" destOrd="0" presId="urn:microsoft.com/office/officeart/2009/3/layout/BlockDescendingList"/>
    <dgm:cxn modelId="{EF098E76-1475-4648-87C5-A85A331DEAEC}" type="presParOf" srcId="{ED80197F-395D-41DF-83C9-7624AE27E0E2}" destId="{3D53CD67-7C35-4896-83DF-F61F95919F67}" srcOrd="3" destOrd="0" presId="urn:microsoft.com/office/officeart/2009/3/layout/BlockDescendingList"/>
    <dgm:cxn modelId="{5696D293-38EB-4F5D-8FDE-B28EC26596FB}" type="presParOf" srcId="{ED80197F-395D-41DF-83C9-7624AE27E0E2}" destId="{B092D250-6515-4D03-A6A2-40504CEAEC5D}" srcOrd="4" destOrd="0" presId="urn:microsoft.com/office/officeart/2009/3/layout/BlockDescendingList"/>
    <dgm:cxn modelId="{B7056260-9066-4FA1-9853-C85604474715}" type="presParOf" srcId="{ED80197F-395D-41DF-83C9-7624AE27E0E2}" destId="{02BFE80C-E1CA-4434-8A1E-CCCEF53735FB}" srcOrd="5" destOrd="0" presId="urn:microsoft.com/office/officeart/2009/3/layout/BlockDescendingList"/>
    <dgm:cxn modelId="{D03AB376-2630-4319-B310-EA61C09538D0}" type="presParOf" srcId="{02BFE80C-E1CA-4434-8A1E-CCCEF53735FB}" destId="{AD4BB1CB-36BD-457E-B1AC-4595788FD5CA}" srcOrd="0" destOrd="0" presId="urn:microsoft.com/office/officeart/2009/3/layout/BlockDescendingList"/>
    <dgm:cxn modelId="{3B670E24-64A9-4787-9BE8-9674FB96B13C}" type="presParOf" srcId="{ED80197F-395D-41DF-83C9-7624AE27E0E2}" destId="{D7A9E31C-4A97-4839-B0CD-BB533FD4A6E8}" srcOrd="6" destOrd="0" presId="urn:microsoft.com/office/officeart/2009/3/layout/BlockDescendingList"/>
    <dgm:cxn modelId="{058E555F-4928-4DC5-A83B-C008010D1DA6}" type="presParOf" srcId="{ED80197F-395D-41DF-83C9-7624AE27E0E2}" destId="{3B4EF965-9F0E-44BC-A9F3-2F315E7A5C0A}" srcOrd="7" destOrd="0" presId="urn:microsoft.com/office/officeart/2009/3/layout/BlockDescendingList"/>
    <dgm:cxn modelId="{600CE090-34A5-42F2-B7CC-2C9AFE982CE0}" type="presParOf" srcId="{ED80197F-395D-41DF-83C9-7624AE27E0E2}" destId="{FFBABF1E-65F3-4B08-8BA1-91FC874CEC7F}" srcOrd="8" destOrd="0" presId="urn:microsoft.com/office/officeart/2009/3/layout/BlockDescendingList"/>
    <dgm:cxn modelId="{5C7816B9-64A3-43C8-9C14-9F7D1AD3B015}" type="presParOf" srcId="{FFBABF1E-65F3-4B08-8BA1-91FC874CEC7F}" destId="{A0C0290E-D4E4-4CA8-80CC-8653721D994F}"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7198C-4A5C-4436-9F96-9F04B75C3B32}" type="doc">
      <dgm:prSet loTypeId="urn:microsoft.com/office/officeart/2009/3/layout/BlockDescendingList" loCatId="list" qsTypeId="urn:microsoft.com/office/officeart/2005/8/quickstyle/simple1" qsCatId="simple" csTypeId="urn:microsoft.com/office/officeart/2005/8/colors/colorful1" csCatId="colorful" phldr="1"/>
      <dgm:spPr/>
      <dgm:t>
        <a:bodyPr/>
        <a:lstStyle/>
        <a:p>
          <a:endParaRPr lang="en-BE"/>
        </a:p>
      </dgm:t>
    </dgm:pt>
    <dgm:pt modelId="{14D86534-104F-418F-8728-3F71F291C3BE}">
      <dgm:prSet phldrT="[Text]"/>
      <dgm:spPr/>
      <dgm:t>
        <a:bodyPr/>
        <a:lstStyle/>
        <a:p>
          <a:r>
            <a:rPr lang="en-US" b="1" dirty="0"/>
            <a:t>What’s preventing us from getting there?</a:t>
          </a:r>
          <a:endParaRPr lang="en-BE" b="1" dirty="0"/>
        </a:p>
      </dgm:t>
    </dgm:pt>
    <dgm:pt modelId="{B1427037-0C00-4F54-B5A6-B872FF9A8798}" type="parTrans" cxnId="{80ABD530-B077-45A3-A43A-4C197C09083C}">
      <dgm:prSet/>
      <dgm:spPr/>
      <dgm:t>
        <a:bodyPr/>
        <a:lstStyle/>
        <a:p>
          <a:endParaRPr lang="en-BE"/>
        </a:p>
      </dgm:t>
    </dgm:pt>
    <dgm:pt modelId="{1C5C24D3-F436-426E-BF58-0358C7431C3B}" type="sibTrans" cxnId="{80ABD530-B077-45A3-A43A-4C197C09083C}">
      <dgm:prSet/>
      <dgm:spPr/>
      <dgm:t>
        <a:bodyPr/>
        <a:lstStyle/>
        <a:p>
          <a:endParaRPr lang="en-BE"/>
        </a:p>
      </dgm:t>
    </dgm:pt>
    <dgm:pt modelId="{B31D3A52-B06F-4502-BD2D-435E9A63669F}">
      <dgm:prSet phldrT="[Text]"/>
      <dgm:spPr/>
      <dgm:t>
        <a:bodyPr/>
        <a:lstStyle/>
        <a:p>
          <a:r>
            <a:rPr lang="en-US" dirty="0"/>
            <a:t>Complexity</a:t>
          </a:r>
        </a:p>
        <a:p>
          <a:r>
            <a:rPr lang="en-US" b="0" i="0" dirty="0"/>
            <a:t>Lack of a fit-all solution</a:t>
          </a:r>
        </a:p>
        <a:p>
          <a:r>
            <a:rPr lang="en-US" dirty="0"/>
            <a:t>Privacy concerns</a:t>
          </a:r>
        </a:p>
        <a:p>
          <a:r>
            <a:rPr lang="en-US" b="0" i="0" dirty="0"/>
            <a:t>Diversity of transport policies across areas</a:t>
          </a:r>
        </a:p>
        <a:p>
          <a:r>
            <a:rPr lang="en-US" b="0" i="0" dirty="0"/>
            <a:t>Minimum set of real time data provided for free to authorities </a:t>
          </a:r>
          <a:endParaRPr lang="en-BE" dirty="0"/>
        </a:p>
      </dgm:t>
    </dgm:pt>
    <dgm:pt modelId="{F451AB33-33C8-4E8A-A143-1DE5EBEF31A1}" type="parTrans" cxnId="{B01B23D2-5C19-4770-A07B-AEEAAD459E98}">
      <dgm:prSet/>
      <dgm:spPr/>
      <dgm:t>
        <a:bodyPr/>
        <a:lstStyle/>
        <a:p>
          <a:endParaRPr lang="en-BE"/>
        </a:p>
      </dgm:t>
    </dgm:pt>
    <dgm:pt modelId="{62A194D1-F363-40F3-8E74-3F03E2B029DC}" type="sibTrans" cxnId="{B01B23D2-5C19-4770-A07B-AEEAAD459E98}">
      <dgm:prSet/>
      <dgm:spPr/>
      <dgm:t>
        <a:bodyPr/>
        <a:lstStyle/>
        <a:p>
          <a:endParaRPr lang="en-BE"/>
        </a:p>
      </dgm:t>
    </dgm:pt>
    <dgm:pt modelId="{7312CD6C-C017-4E83-A8E0-90F73A838852}">
      <dgm:prSet phldrT="[Text]"/>
      <dgm:spPr/>
      <dgm:t>
        <a:bodyPr/>
        <a:lstStyle/>
        <a:p>
          <a:r>
            <a:rPr lang="en-US" b="1" dirty="0"/>
            <a:t>Who is responsible for making this a reality</a:t>
          </a:r>
          <a:endParaRPr lang="en-BE" b="1" dirty="0"/>
        </a:p>
      </dgm:t>
    </dgm:pt>
    <dgm:pt modelId="{DDC598BB-D1B4-48BB-8F01-464C6037A15F}" type="parTrans" cxnId="{2C79905B-BCF2-4773-A66B-A18925276074}">
      <dgm:prSet/>
      <dgm:spPr/>
      <dgm:t>
        <a:bodyPr/>
        <a:lstStyle/>
        <a:p>
          <a:endParaRPr lang="en-BE"/>
        </a:p>
      </dgm:t>
    </dgm:pt>
    <dgm:pt modelId="{F39175A2-D042-4E07-A791-F899D92B80F5}" type="sibTrans" cxnId="{2C79905B-BCF2-4773-A66B-A18925276074}">
      <dgm:prSet/>
      <dgm:spPr/>
      <dgm:t>
        <a:bodyPr/>
        <a:lstStyle/>
        <a:p>
          <a:endParaRPr lang="en-BE"/>
        </a:p>
      </dgm:t>
    </dgm:pt>
    <dgm:pt modelId="{71BF4A4A-564C-41D5-96FD-8B1522373AFA}">
      <dgm:prSet phldrT="[Text]"/>
      <dgm:spPr/>
      <dgm:t>
        <a:bodyPr/>
        <a:lstStyle/>
        <a:p>
          <a:r>
            <a:rPr lang="en-GB" b="0" i="0" dirty="0"/>
            <a:t>National or European administration</a:t>
          </a:r>
        </a:p>
        <a:p>
          <a:r>
            <a:rPr lang="en-US" dirty="0"/>
            <a:t>Local level for analysis</a:t>
          </a:r>
        </a:p>
        <a:p>
          <a:r>
            <a:rPr lang="en-GB" b="0" i="0" dirty="0"/>
            <a:t>Acquisition at the national/ regulation level</a:t>
          </a:r>
          <a:endParaRPr lang="en-BE" dirty="0"/>
        </a:p>
      </dgm:t>
    </dgm:pt>
    <dgm:pt modelId="{2F0A09AB-32C1-4B0D-AC22-E8E8287F60BA}" type="parTrans" cxnId="{FD7C72F5-DB08-4BD1-B5EE-CC6D2DEA6928}">
      <dgm:prSet/>
      <dgm:spPr/>
      <dgm:t>
        <a:bodyPr/>
        <a:lstStyle/>
        <a:p>
          <a:endParaRPr lang="en-BE"/>
        </a:p>
      </dgm:t>
    </dgm:pt>
    <dgm:pt modelId="{7E4D3FB6-BF24-4690-98D8-75556C7E2F58}" type="sibTrans" cxnId="{FD7C72F5-DB08-4BD1-B5EE-CC6D2DEA6928}">
      <dgm:prSet/>
      <dgm:spPr/>
      <dgm:t>
        <a:bodyPr/>
        <a:lstStyle/>
        <a:p>
          <a:endParaRPr lang="en-BE"/>
        </a:p>
      </dgm:t>
    </dgm:pt>
    <dgm:pt modelId="{35BF3C8B-7576-4AFC-ADA2-F66E19EE3BC2}">
      <dgm:prSet phldrT="[Text]"/>
      <dgm:spPr/>
      <dgm:t>
        <a:bodyPr/>
        <a:lstStyle/>
        <a:p>
          <a:r>
            <a:rPr lang="en-US" b="1" dirty="0"/>
            <a:t>What is the role of the EU?</a:t>
          </a:r>
          <a:endParaRPr lang="en-BE" b="1" dirty="0"/>
        </a:p>
      </dgm:t>
    </dgm:pt>
    <dgm:pt modelId="{2FA465B5-C56E-46E9-9943-02018B1558C5}" type="parTrans" cxnId="{E42E427B-8AF9-4609-978E-2C157CB112F0}">
      <dgm:prSet/>
      <dgm:spPr/>
      <dgm:t>
        <a:bodyPr/>
        <a:lstStyle/>
        <a:p>
          <a:endParaRPr lang="en-BE"/>
        </a:p>
      </dgm:t>
    </dgm:pt>
    <dgm:pt modelId="{34CE4F1F-472D-4B1B-84A3-8785894F0FBE}" type="sibTrans" cxnId="{E42E427B-8AF9-4609-978E-2C157CB112F0}">
      <dgm:prSet/>
      <dgm:spPr/>
      <dgm:t>
        <a:bodyPr/>
        <a:lstStyle/>
        <a:p>
          <a:endParaRPr lang="en-BE"/>
        </a:p>
      </dgm:t>
    </dgm:pt>
    <dgm:pt modelId="{E78775FD-E685-41A5-8259-14C1DEEC563A}">
      <dgm:prSet phldrT="[Text]" custT="1"/>
      <dgm:spPr/>
      <dgm:t>
        <a:bodyPr/>
        <a:lstStyle/>
        <a:p>
          <a:r>
            <a:rPr lang="en-US" sz="1400" dirty="0"/>
            <a:t>Set minimum requirements</a:t>
          </a:r>
          <a:endParaRPr lang="en-BE" sz="1400" dirty="0"/>
        </a:p>
      </dgm:t>
    </dgm:pt>
    <dgm:pt modelId="{6017C675-2428-4E73-8AB9-F0769F74E2BC}" type="parTrans" cxnId="{55592BD9-0937-41DF-81EA-2C5B1561BB14}">
      <dgm:prSet/>
      <dgm:spPr/>
      <dgm:t>
        <a:bodyPr/>
        <a:lstStyle/>
        <a:p>
          <a:endParaRPr lang="en-BE"/>
        </a:p>
      </dgm:t>
    </dgm:pt>
    <dgm:pt modelId="{A880F850-AC13-41C7-AA28-C3C72FF2F8D4}" type="sibTrans" cxnId="{55592BD9-0937-41DF-81EA-2C5B1561BB14}">
      <dgm:prSet/>
      <dgm:spPr/>
      <dgm:t>
        <a:bodyPr/>
        <a:lstStyle/>
        <a:p>
          <a:endParaRPr lang="en-BE"/>
        </a:p>
      </dgm:t>
    </dgm:pt>
    <dgm:pt modelId="{ED80197F-395D-41DF-83C9-7624AE27E0E2}" type="pres">
      <dgm:prSet presAssocID="{A667198C-4A5C-4436-9F96-9F04B75C3B32}" presName="Name0" presStyleCnt="0">
        <dgm:presLayoutVars>
          <dgm:chMax val="7"/>
          <dgm:chPref val="7"/>
          <dgm:dir/>
          <dgm:animLvl val="lvl"/>
        </dgm:presLayoutVars>
      </dgm:prSet>
      <dgm:spPr/>
    </dgm:pt>
    <dgm:pt modelId="{78C5BAAB-6D80-4967-9056-0B2D6A3189A9}" type="pres">
      <dgm:prSet presAssocID="{14D86534-104F-418F-8728-3F71F291C3BE}" presName="parentText_1" presStyleLbl="node1" presStyleIdx="0" presStyleCnt="3">
        <dgm:presLayoutVars>
          <dgm:chMax val="1"/>
          <dgm:chPref val="1"/>
          <dgm:bulletEnabled val="1"/>
        </dgm:presLayoutVars>
      </dgm:prSet>
      <dgm:spPr/>
    </dgm:pt>
    <dgm:pt modelId="{0BD1A691-B72A-457B-A57C-00F6ADCEF9F9}" type="pres">
      <dgm:prSet presAssocID="{14D86534-104F-418F-8728-3F71F291C3BE}" presName="childText_1" presStyleLbl="node1" presStyleIdx="0" presStyleCnt="3" custScaleX="166799" custLinFactX="-21653" custLinFactNeighborX="-100000">
        <dgm:presLayoutVars>
          <dgm:chMax val="0"/>
          <dgm:chPref val="0"/>
          <dgm:bulletEnabled val="1"/>
        </dgm:presLayoutVars>
      </dgm:prSet>
      <dgm:spPr/>
    </dgm:pt>
    <dgm:pt modelId="{313AC239-09F3-4B51-BEBF-030F073D61A3}" type="pres">
      <dgm:prSet presAssocID="{14D86534-104F-418F-8728-3F71F291C3BE}" presName="accentShape_1" presStyleCnt="0"/>
      <dgm:spPr/>
    </dgm:pt>
    <dgm:pt modelId="{9BD00E91-B185-410D-92CD-948793AD4864}" type="pres">
      <dgm:prSet presAssocID="{14D86534-104F-418F-8728-3F71F291C3BE}" presName="imageRepeatNode" presStyleLbl="node1" presStyleIdx="0" presStyleCnt="3" custScaleX="164980" custLinFactNeighborX="-82841" custLinFactNeighborY="482"/>
      <dgm:spPr/>
    </dgm:pt>
    <dgm:pt modelId="{3D53CD67-7C35-4896-83DF-F61F95919F67}" type="pres">
      <dgm:prSet presAssocID="{7312CD6C-C017-4E83-A8E0-90F73A838852}" presName="parentText_2" presStyleLbl="node1" presStyleIdx="0" presStyleCnt="3">
        <dgm:presLayoutVars>
          <dgm:chMax val="1"/>
          <dgm:chPref val="1"/>
          <dgm:bulletEnabled val="1"/>
        </dgm:presLayoutVars>
      </dgm:prSet>
      <dgm:spPr/>
    </dgm:pt>
    <dgm:pt modelId="{B092D250-6515-4D03-A6A2-40504CEAEC5D}" type="pres">
      <dgm:prSet presAssocID="{7312CD6C-C017-4E83-A8E0-90F73A838852}" presName="childText_2" presStyleLbl="node2" presStyleIdx="0" presStyleCnt="0" custScaleX="164980" custLinFactNeighborX="-10506">
        <dgm:presLayoutVars>
          <dgm:chMax val="0"/>
          <dgm:chPref val="0"/>
          <dgm:bulletEnabled val="1"/>
        </dgm:presLayoutVars>
      </dgm:prSet>
      <dgm:spPr/>
    </dgm:pt>
    <dgm:pt modelId="{02BFE80C-E1CA-4434-8A1E-CCCEF53735FB}" type="pres">
      <dgm:prSet presAssocID="{7312CD6C-C017-4E83-A8E0-90F73A838852}" presName="accentShape_2" presStyleCnt="0"/>
      <dgm:spPr/>
    </dgm:pt>
    <dgm:pt modelId="{AD4BB1CB-36BD-457E-B1AC-4595788FD5CA}" type="pres">
      <dgm:prSet presAssocID="{7312CD6C-C017-4E83-A8E0-90F73A838852}" presName="imageRepeatNode" presStyleLbl="node1" presStyleIdx="1" presStyleCnt="3" custScaleX="164980"/>
      <dgm:spPr/>
    </dgm:pt>
    <dgm:pt modelId="{D7A9E31C-4A97-4839-B0CD-BB533FD4A6E8}" type="pres">
      <dgm:prSet presAssocID="{35BF3C8B-7576-4AFC-ADA2-F66E19EE3BC2}" presName="parentText_3" presStyleLbl="node1" presStyleIdx="1" presStyleCnt="3">
        <dgm:presLayoutVars>
          <dgm:chMax val="1"/>
          <dgm:chPref val="1"/>
          <dgm:bulletEnabled val="1"/>
        </dgm:presLayoutVars>
      </dgm:prSet>
      <dgm:spPr/>
    </dgm:pt>
    <dgm:pt modelId="{3B4EF965-9F0E-44BC-A9F3-2F315E7A5C0A}" type="pres">
      <dgm:prSet presAssocID="{35BF3C8B-7576-4AFC-ADA2-F66E19EE3BC2}" presName="childText_3" presStyleLbl="node2" presStyleIdx="0" presStyleCnt="0" custScaleX="162528" custLinFactX="5064" custLinFactNeighborX="100000" custLinFactNeighborY="205">
        <dgm:presLayoutVars>
          <dgm:chMax val="0"/>
          <dgm:chPref val="0"/>
          <dgm:bulletEnabled val="1"/>
        </dgm:presLayoutVars>
      </dgm:prSet>
      <dgm:spPr/>
    </dgm:pt>
    <dgm:pt modelId="{FFBABF1E-65F3-4B08-8BA1-91FC874CEC7F}" type="pres">
      <dgm:prSet presAssocID="{35BF3C8B-7576-4AFC-ADA2-F66E19EE3BC2}" presName="accentShape_3" presStyleCnt="0"/>
      <dgm:spPr/>
    </dgm:pt>
    <dgm:pt modelId="{A0C0290E-D4E4-4CA8-80CC-8653721D994F}" type="pres">
      <dgm:prSet presAssocID="{35BF3C8B-7576-4AFC-ADA2-F66E19EE3BC2}" presName="imageRepeatNode" presStyleLbl="node1" presStyleIdx="2" presStyleCnt="3" custScaleX="164980" custLinFactNeighborX="81662" custLinFactNeighborY="264"/>
      <dgm:spPr/>
    </dgm:pt>
  </dgm:ptLst>
  <dgm:cxnLst>
    <dgm:cxn modelId="{E7C94700-6BD7-4A22-A012-53C3767C860E}" type="presOf" srcId="{14D86534-104F-418F-8728-3F71F291C3BE}" destId="{78C5BAAB-6D80-4967-9056-0B2D6A3189A9}" srcOrd="0" destOrd="0" presId="urn:microsoft.com/office/officeart/2009/3/layout/BlockDescendingList"/>
    <dgm:cxn modelId="{E057E21B-B32E-464A-B5BC-E5E58C6AAA1C}" type="presOf" srcId="{A667198C-4A5C-4436-9F96-9F04B75C3B32}" destId="{ED80197F-395D-41DF-83C9-7624AE27E0E2}" srcOrd="0" destOrd="0" presId="urn:microsoft.com/office/officeart/2009/3/layout/BlockDescendingList"/>
    <dgm:cxn modelId="{3B7B8A25-087B-4EED-AA67-1CB01C65BAF4}" type="presOf" srcId="{35BF3C8B-7576-4AFC-ADA2-F66E19EE3BC2}" destId="{D7A9E31C-4A97-4839-B0CD-BB533FD4A6E8}" srcOrd="0" destOrd="0" presId="urn:microsoft.com/office/officeart/2009/3/layout/BlockDescendingList"/>
    <dgm:cxn modelId="{80ABD530-B077-45A3-A43A-4C197C09083C}" srcId="{A667198C-4A5C-4436-9F96-9F04B75C3B32}" destId="{14D86534-104F-418F-8728-3F71F291C3BE}" srcOrd="0" destOrd="0" parTransId="{B1427037-0C00-4F54-B5A6-B872FF9A8798}" sibTransId="{1C5C24D3-F436-426E-BF58-0358C7431C3B}"/>
    <dgm:cxn modelId="{94564536-E6F0-4869-8A17-CE81BC5F1F55}" type="presOf" srcId="{35BF3C8B-7576-4AFC-ADA2-F66E19EE3BC2}" destId="{A0C0290E-D4E4-4CA8-80CC-8653721D994F}" srcOrd="1" destOrd="0" presId="urn:microsoft.com/office/officeart/2009/3/layout/BlockDescendingList"/>
    <dgm:cxn modelId="{112FD437-7C29-4E89-9FD0-A04B40190AE6}" type="presOf" srcId="{7312CD6C-C017-4E83-A8E0-90F73A838852}" destId="{3D53CD67-7C35-4896-83DF-F61F95919F67}" srcOrd="0" destOrd="0" presId="urn:microsoft.com/office/officeart/2009/3/layout/BlockDescendingList"/>
    <dgm:cxn modelId="{2C79905B-BCF2-4773-A66B-A18925276074}" srcId="{A667198C-4A5C-4436-9F96-9F04B75C3B32}" destId="{7312CD6C-C017-4E83-A8E0-90F73A838852}" srcOrd="1" destOrd="0" parTransId="{DDC598BB-D1B4-48BB-8F01-464C6037A15F}" sibTransId="{F39175A2-D042-4E07-A791-F899D92B80F5}"/>
    <dgm:cxn modelId="{CB6B156F-8A09-4984-A68C-4D3D955ABFFD}" type="presOf" srcId="{B31D3A52-B06F-4502-BD2D-435E9A63669F}" destId="{0BD1A691-B72A-457B-A57C-00F6ADCEF9F9}" srcOrd="0" destOrd="0" presId="urn:microsoft.com/office/officeart/2009/3/layout/BlockDescendingList"/>
    <dgm:cxn modelId="{E42E427B-8AF9-4609-978E-2C157CB112F0}" srcId="{A667198C-4A5C-4436-9F96-9F04B75C3B32}" destId="{35BF3C8B-7576-4AFC-ADA2-F66E19EE3BC2}" srcOrd="2" destOrd="0" parTransId="{2FA465B5-C56E-46E9-9943-02018B1558C5}" sibTransId="{34CE4F1F-472D-4B1B-84A3-8785894F0FBE}"/>
    <dgm:cxn modelId="{F8182087-D0BD-4762-89EB-827410B6F0CB}" type="presOf" srcId="{71BF4A4A-564C-41D5-96FD-8B1522373AFA}" destId="{B092D250-6515-4D03-A6A2-40504CEAEC5D}" srcOrd="0" destOrd="0" presId="urn:microsoft.com/office/officeart/2009/3/layout/BlockDescendingList"/>
    <dgm:cxn modelId="{E79830CC-B8D6-4896-A5A7-EAB208BAF854}" type="presOf" srcId="{7312CD6C-C017-4E83-A8E0-90F73A838852}" destId="{AD4BB1CB-36BD-457E-B1AC-4595788FD5CA}" srcOrd="1" destOrd="0" presId="urn:microsoft.com/office/officeart/2009/3/layout/BlockDescendingList"/>
    <dgm:cxn modelId="{B01B23D2-5C19-4770-A07B-AEEAAD459E98}" srcId="{14D86534-104F-418F-8728-3F71F291C3BE}" destId="{B31D3A52-B06F-4502-BD2D-435E9A63669F}" srcOrd="0" destOrd="0" parTransId="{F451AB33-33C8-4E8A-A143-1DE5EBEF31A1}" sibTransId="{62A194D1-F363-40F3-8E74-3F03E2B029DC}"/>
    <dgm:cxn modelId="{AA3EEED7-C129-44A5-98BA-B85101F75ADA}" type="presOf" srcId="{E78775FD-E685-41A5-8259-14C1DEEC563A}" destId="{3B4EF965-9F0E-44BC-A9F3-2F315E7A5C0A}" srcOrd="0" destOrd="0" presId="urn:microsoft.com/office/officeart/2009/3/layout/BlockDescendingList"/>
    <dgm:cxn modelId="{55592BD9-0937-41DF-81EA-2C5B1561BB14}" srcId="{35BF3C8B-7576-4AFC-ADA2-F66E19EE3BC2}" destId="{E78775FD-E685-41A5-8259-14C1DEEC563A}" srcOrd="0" destOrd="0" parTransId="{6017C675-2428-4E73-8AB9-F0769F74E2BC}" sibTransId="{A880F850-AC13-41C7-AA28-C3C72FF2F8D4}"/>
    <dgm:cxn modelId="{318781E9-7592-413D-986B-4B39D15AAC17}" type="presOf" srcId="{14D86534-104F-418F-8728-3F71F291C3BE}" destId="{9BD00E91-B185-410D-92CD-948793AD4864}" srcOrd="1" destOrd="0" presId="urn:microsoft.com/office/officeart/2009/3/layout/BlockDescendingList"/>
    <dgm:cxn modelId="{FD7C72F5-DB08-4BD1-B5EE-CC6D2DEA6928}" srcId="{7312CD6C-C017-4E83-A8E0-90F73A838852}" destId="{71BF4A4A-564C-41D5-96FD-8B1522373AFA}" srcOrd="0" destOrd="0" parTransId="{2F0A09AB-32C1-4B0D-AC22-E8E8287F60BA}" sibTransId="{7E4D3FB6-BF24-4690-98D8-75556C7E2F58}"/>
    <dgm:cxn modelId="{B86147CF-FCBF-4055-8E19-39697A359FF8}" type="presParOf" srcId="{ED80197F-395D-41DF-83C9-7624AE27E0E2}" destId="{78C5BAAB-6D80-4967-9056-0B2D6A3189A9}" srcOrd="0" destOrd="0" presId="urn:microsoft.com/office/officeart/2009/3/layout/BlockDescendingList"/>
    <dgm:cxn modelId="{C847D08A-4EA0-4874-BD2E-686D62C1C8FD}" type="presParOf" srcId="{ED80197F-395D-41DF-83C9-7624AE27E0E2}" destId="{0BD1A691-B72A-457B-A57C-00F6ADCEF9F9}" srcOrd="1" destOrd="0" presId="urn:microsoft.com/office/officeart/2009/3/layout/BlockDescendingList"/>
    <dgm:cxn modelId="{76A5550B-A666-492A-8767-4B44C9A568E4}" type="presParOf" srcId="{ED80197F-395D-41DF-83C9-7624AE27E0E2}" destId="{313AC239-09F3-4B51-BEBF-030F073D61A3}" srcOrd="2" destOrd="0" presId="urn:microsoft.com/office/officeart/2009/3/layout/BlockDescendingList"/>
    <dgm:cxn modelId="{9D69123C-9B6D-4E5E-9D82-173B10877BB7}" type="presParOf" srcId="{313AC239-09F3-4B51-BEBF-030F073D61A3}" destId="{9BD00E91-B185-410D-92CD-948793AD4864}" srcOrd="0" destOrd="0" presId="urn:microsoft.com/office/officeart/2009/3/layout/BlockDescendingList"/>
    <dgm:cxn modelId="{EF098E76-1475-4648-87C5-A85A331DEAEC}" type="presParOf" srcId="{ED80197F-395D-41DF-83C9-7624AE27E0E2}" destId="{3D53CD67-7C35-4896-83DF-F61F95919F67}" srcOrd="3" destOrd="0" presId="urn:microsoft.com/office/officeart/2009/3/layout/BlockDescendingList"/>
    <dgm:cxn modelId="{5696D293-38EB-4F5D-8FDE-B28EC26596FB}" type="presParOf" srcId="{ED80197F-395D-41DF-83C9-7624AE27E0E2}" destId="{B092D250-6515-4D03-A6A2-40504CEAEC5D}" srcOrd="4" destOrd="0" presId="urn:microsoft.com/office/officeart/2009/3/layout/BlockDescendingList"/>
    <dgm:cxn modelId="{B7056260-9066-4FA1-9853-C85604474715}" type="presParOf" srcId="{ED80197F-395D-41DF-83C9-7624AE27E0E2}" destId="{02BFE80C-E1CA-4434-8A1E-CCCEF53735FB}" srcOrd="5" destOrd="0" presId="urn:microsoft.com/office/officeart/2009/3/layout/BlockDescendingList"/>
    <dgm:cxn modelId="{D03AB376-2630-4319-B310-EA61C09538D0}" type="presParOf" srcId="{02BFE80C-E1CA-4434-8A1E-CCCEF53735FB}" destId="{AD4BB1CB-36BD-457E-B1AC-4595788FD5CA}" srcOrd="0" destOrd="0" presId="urn:microsoft.com/office/officeart/2009/3/layout/BlockDescendingList"/>
    <dgm:cxn modelId="{3B670E24-64A9-4787-9BE8-9674FB96B13C}" type="presParOf" srcId="{ED80197F-395D-41DF-83C9-7624AE27E0E2}" destId="{D7A9E31C-4A97-4839-B0CD-BB533FD4A6E8}" srcOrd="6" destOrd="0" presId="urn:microsoft.com/office/officeart/2009/3/layout/BlockDescendingList"/>
    <dgm:cxn modelId="{058E555F-4928-4DC5-A83B-C008010D1DA6}" type="presParOf" srcId="{ED80197F-395D-41DF-83C9-7624AE27E0E2}" destId="{3B4EF965-9F0E-44BC-A9F3-2F315E7A5C0A}" srcOrd="7" destOrd="0" presId="urn:microsoft.com/office/officeart/2009/3/layout/BlockDescendingList"/>
    <dgm:cxn modelId="{600CE090-34A5-42F2-B7CC-2C9AFE982CE0}" type="presParOf" srcId="{ED80197F-395D-41DF-83C9-7624AE27E0E2}" destId="{FFBABF1E-65F3-4B08-8BA1-91FC874CEC7F}" srcOrd="8" destOrd="0" presId="urn:microsoft.com/office/officeart/2009/3/layout/BlockDescendingList"/>
    <dgm:cxn modelId="{5C7816B9-64A3-43C8-9C14-9F7D1AD3B015}" type="presParOf" srcId="{FFBABF1E-65F3-4B08-8BA1-91FC874CEC7F}" destId="{A0C0290E-D4E4-4CA8-80CC-8653721D994F}"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7198C-4A5C-4436-9F96-9F04B75C3B32}" type="doc">
      <dgm:prSet loTypeId="urn:microsoft.com/office/officeart/2009/3/layout/BlockDescendingList" loCatId="list" qsTypeId="urn:microsoft.com/office/officeart/2005/8/quickstyle/simple1" qsCatId="simple" csTypeId="urn:microsoft.com/office/officeart/2005/8/colors/colorful1" csCatId="colorful" phldr="1"/>
      <dgm:spPr/>
      <dgm:t>
        <a:bodyPr/>
        <a:lstStyle/>
        <a:p>
          <a:endParaRPr lang="en-BE"/>
        </a:p>
      </dgm:t>
    </dgm:pt>
    <dgm:pt modelId="{14D86534-104F-418F-8728-3F71F291C3BE}">
      <dgm:prSet phldrT="[Text]"/>
      <dgm:spPr/>
      <dgm:t>
        <a:bodyPr/>
        <a:lstStyle/>
        <a:p>
          <a:r>
            <a:rPr lang="en-US" b="1" dirty="0"/>
            <a:t>What’s preventing us from getting there?</a:t>
          </a:r>
          <a:endParaRPr lang="en-BE" b="1" dirty="0"/>
        </a:p>
      </dgm:t>
    </dgm:pt>
    <dgm:pt modelId="{B1427037-0C00-4F54-B5A6-B872FF9A8798}" type="parTrans" cxnId="{80ABD530-B077-45A3-A43A-4C197C09083C}">
      <dgm:prSet/>
      <dgm:spPr/>
      <dgm:t>
        <a:bodyPr/>
        <a:lstStyle/>
        <a:p>
          <a:endParaRPr lang="en-BE"/>
        </a:p>
      </dgm:t>
    </dgm:pt>
    <dgm:pt modelId="{1C5C24D3-F436-426E-BF58-0358C7431C3B}" type="sibTrans" cxnId="{80ABD530-B077-45A3-A43A-4C197C09083C}">
      <dgm:prSet/>
      <dgm:spPr/>
      <dgm:t>
        <a:bodyPr/>
        <a:lstStyle/>
        <a:p>
          <a:endParaRPr lang="en-BE"/>
        </a:p>
      </dgm:t>
    </dgm:pt>
    <dgm:pt modelId="{B31D3A52-B06F-4502-BD2D-435E9A63669F}">
      <dgm:prSet phldrT="[Text]"/>
      <dgm:spPr/>
      <dgm:t>
        <a:bodyPr/>
        <a:lstStyle/>
        <a:p>
          <a:r>
            <a:rPr lang="en-GB" b="0" dirty="0">
              <a:effectLst/>
            </a:rPr>
            <a:t>Institutional and regulatory silos ◀▶ </a:t>
          </a:r>
          <a:r>
            <a:rPr lang="en-GB" b="0" i="0" dirty="0">
              <a:effectLst/>
              <a:latin typeface="+mn-lt"/>
              <a:ea typeface="+mn-ea"/>
              <a:cs typeface="+mn-cs"/>
            </a:rPr>
            <a:t>regulating across different industries</a:t>
          </a:r>
          <a:endParaRPr lang="en-BE" dirty="0"/>
        </a:p>
      </dgm:t>
    </dgm:pt>
    <dgm:pt modelId="{F451AB33-33C8-4E8A-A143-1DE5EBEF31A1}" type="parTrans" cxnId="{B01B23D2-5C19-4770-A07B-AEEAAD459E98}">
      <dgm:prSet/>
      <dgm:spPr/>
      <dgm:t>
        <a:bodyPr/>
        <a:lstStyle/>
        <a:p>
          <a:endParaRPr lang="en-BE"/>
        </a:p>
      </dgm:t>
    </dgm:pt>
    <dgm:pt modelId="{62A194D1-F363-40F3-8E74-3F03E2B029DC}" type="sibTrans" cxnId="{B01B23D2-5C19-4770-A07B-AEEAAD459E98}">
      <dgm:prSet/>
      <dgm:spPr/>
      <dgm:t>
        <a:bodyPr/>
        <a:lstStyle/>
        <a:p>
          <a:endParaRPr lang="en-BE"/>
        </a:p>
      </dgm:t>
    </dgm:pt>
    <dgm:pt modelId="{7312CD6C-C017-4E83-A8E0-90F73A838852}">
      <dgm:prSet phldrT="[Text]"/>
      <dgm:spPr/>
      <dgm:t>
        <a:bodyPr/>
        <a:lstStyle/>
        <a:p>
          <a:r>
            <a:rPr lang="en-US" b="1" dirty="0"/>
            <a:t>Who is responsible for making this a reality</a:t>
          </a:r>
          <a:endParaRPr lang="en-BE" b="1" dirty="0"/>
        </a:p>
      </dgm:t>
    </dgm:pt>
    <dgm:pt modelId="{DDC598BB-D1B4-48BB-8F01-464C6037A15F}" type="parTrans" cxnId="{2C79905B-BCF2-4773-A66B-A18925276074}">
      <dgm:prSet/>
      <dgm:spPr/>
      <dgm:t>
        <a:bodyPr/>
        <a:lstStyle/>
        <a:p>
          <a:endParaRPr lang="en-BE"/>
        </a:p>
      </dgm:t>
    </dgm:pt>
    <dgm:pt modelId="{F39175A2-D042-4E07-A791-F899D92B80F5}" type="sibTrans" cxnId="{2C79905B-BCF2-4773-A66B-A18925276074}">
      <dgm:prSet/>
      <dgm:spPr/>
      <dgm:t>
        <a:bodyPr/>
        <a:lstStyle/>
        <a:p>
          <a:endParaRPr lang="en-BE"/>
        </a:p>
      </dgm:t>
    </dgm:pt>
    <dgm:pt modelId="{71BF4A4A-564C-41D5-96FD-8B1522373AFA}">
      <dgm:prSet phldrT="[Text]"/>
      <dgm:spPr/>
      <dgm:t>
        <a:bodyPr/>
        <a:lstStyle/>
        <a:p>
          <a:r>
            <a:rPr lang="en-GB" b="0" dirty="0">
              <a:effectLst/>
            </a:rPr>
            <a:t>Regulators and law makers</a:t>
          </a:r>
          <a:endParaRPr lang="en-BE" dirty="0"/>
        </a:p>
      </dgm:t>
    </dgm:pt>
    <dgm:pt modelId="{2F0A09AB-32C1-4B0D-AC22-E8E8287F60BA}" type="parTrans" cxnId="{FD7C72F5-DB08-4BD1-B5EE-CC6D2DEA6928}">
      <dgm:prSet/>
      <dgm:spPr/>
      <dgm:t>
        <a:bodyPr/>
        <a:lstStyle/>
        <a:p>
          <a:endParaRPr lang="en-BE"/>
        </a:p>
      </dgm:t>
    </dgm:pt>
    <dgm:pt modelId="{7E4D3FB6-BF24-4690-98D8-75556C7E2F58}" type="sibTrans" cxnId="{FD7C72F5-DB08-4BD1-B5EE-CC6D2DEA6928}">
      <dgm:prSet/>
      <dgm:spPr/>
      <dgm:t>
        <a:bodyPr/>
        <a:lstStyle/>
        <a:p>
          <a:endParaRPr lang="en-BE"/>
        </a:p>
      </dgm:t>
    </dgm:pt>
    <dgm:pt modelId="{35BF3C8B-7576-4AFC-ADA2-F66E19EE3BC2}">
      <dgm:prSet phldrT="[Text]"/>
      <dgm:spPr/>
      <dgm:t>
        <a:bodyPr/>
        <a:lstStyle/>
        <a:p>
          <a:r>
            <a:rPr lang="en-US" b="1" dirty="0"/>
            <a:t>What is the role of the EU?</a:t>
          </a:r>
          <a:endParaRPr lang="en-BE" b="1" dirty="0"/>
        </a:p>
      </dgm:t>
    </dgm:pt>
    <dgm:pt modelId="{2FA465B5-C56E-46E9-9943-02018B1558C5}" type="parTrans" cxnId="{E42E427B-8AF9-4609-978E-2C157CB112F0}">
      <dgm:prSet/>
      <dgm:spPr/>
      <dgm:t>
        <a:bodyPr/>
        <a:lstStyle/>
        <a:p>
          <a:endParaRPr lang="en-BE"/>
        </a:p>
      </dgm:t>
    </dgm:pt>
    <dgm:pt modelId="{34CE4F1F-472D-4B1B-84A3-8785894F0FBE}" type="sibTrans" cxnId="{E42E427B-8AF9-4609-978E-2C157CB112F0}">
      <dgm:prSet/>
      <dgm:spPr/>
      <dgm:t>
        <a:bodyPr/>
        <a:lstStyle/>
        <a:p>
          <a:endParaRPr lang="en-BE"/>
        </a:p>
      </dgm:t>
    </dgm:pt>
    <dgm:pt modelId="{E78775FD-E685-41A5-8259-14C1DEEC563A}">
      <dgm:prSet phldrT="[Text]"/>
      <dgm:spPr/>
      <dgm:t>
        <a:bodyPr/>
        <a:lstStyle/>
        <a:p>
          <a:r>
            <a:rPr lang="en-US" b="0" i="0" dirty="0">
              <a:effectLst/>
              <a:latin typeface="+mn-lt"/>
              <a:ea typeface="+mn-ea"/>
              <a:cs typeface="+mn-cs"/>
            </a:rPr>
            <a:t>Superior framework that supports decision making processes and provides sort of "justifications"</a:t>
          </a:r>
          <a:endParaRPr lang="en-BE" dirty="0"/>
        </a:p>
      </dgm:t>
    </dgm:pt>
    <dgm:pt modelId="{6017C675-2428-4E73-8AB9-F0769F74E2BC}" type="parTrans" cxnId="{55592BD9-0937-41DF-81EA-2C5B1561BB14}">
      <dgm:prSet/>
      <dgm:spPr/>
      <dgm:t>
        <a:bodyPr/>
        <a:lstStyle/>
        <a:p>
          <a:endParaRPr lang="en-BE"/>
        </a:p>
      </dgm:t>
    </dgm:pt>
    <dgm:pt modelId="{A880F850-AC13-41C7-AA28-C3C72FF2F8D4}" type="sibTrans" cxnId="{55592BD9-0937-41DF-81EA-2C5B1561BB14}">
      <dgm:prSet/>
      <dgm:spPr/>
      <dgm:t>
        <a:bodyPr/>
        <a:lstStyle/>
        <a:p>
          <a:endParaRPr lang="en-BE"/>
        </a:p>
      </dgm:t>
    </dgm:pt>
    <dgm:pt modelId="{FD9A985C-7402-4285-B494-622A746B9D88}">
      <dgm:prSet/>
      <dgm:spPr/>
      <dgm:t>
        <a:bodyPr/>
        <a:lstStyle/>
        <a:p>
          <a:r>
            <a:rPr lang="en-US" b="0" i="0">
              <a:effectLst/>
              <a:latin typeface="+mn-lt"/>
              <a:ea typeface="+mn-ea"/>
              <a:cs typeface="+mn-cs"/>
            </a:rPr>
            <a:t>Regulatory processes are time-consuming, so adaptive governance is limited to certain areas</a:t>
          </a:r>
          <a:endParaRPr lang="en-US" b="0" i="0" dirty="0">
            <a:effectLst/>
            <a:latin typeface="+mn-lt"/>
            <a:ea typeface="+mn-ea"/>
            <a:cs typeface="+mn-cs"/>
          </a:endParaRPr>
        </a:p>
      </dgm:t>
    </dgm:pt>
    <dgm:pt modelId="{8FD71576-B3A4-4844-B945-58DE133F47A7}" type="parTrans" cxnId="{29F7D7BA-E7E9-4EC8-A3EA-B9A3B22F9DD3}">
      <dgm:prSet/>
      <dgm:spPr/>
      <dgm:t>
        <a:bodyPr/>
        <a:lstStyle/>
        <a:p>
          <a:endParaRPr lang="en-BE"/>
        </a:p>
      </dgm:t>
    </dgm:pt>
    <dgm:pt modelId="{F57F7B3D-FEF0-43AE-900F-065F1A01367F}" type="sibTrans" cxnId="{29F7D7BA-E7E9-4EC8-A3EA-B9A3B22F9DD3}">
      <dgm:prSet/>
      <dgm:spPr/>
      <dgm:t>
        <a:bodyPr/>
        <a:lstStyle/>
        <a:p>
          <a:endParaRPr lang="en-BE"/>
        </a:p>
      </dgm:t>
    </dgm:pt>
    <dgm:pt modelId="{F3BA1F97-DBB1-4FA2-8B53-4BE16823D4E7}">
      <dgm:prSet/>
      <dgm:spPr/>
      <dgm:t>
        <a:bodyPr/>
        <a:lstStyle/>
        <a:p>
          <a:r>
            <a:rPr lang="en-US" b="0" i="0" dirty="0">
              <a:effectLst/>
              <a:latin typeface="+mn-lt"/>
              <a:ea typeface="+mn-ea"/>
              <a:cs typeface="+mn-cs"/>
            </a:rPr>
            <a:t>Delicate handling of tax money</a:t>
          </a:r>
          <a:endParaRPr lang="en-BE" dirty="0"/>
        </a:p>
      </dgm:t>
    </dgm:pt>
    <dgm:pt modelId="{D1304187-A1AE-4026-8555-9E5E71581961}" type="parTrans" cxnId="{24D9AE21-B6E7-4D5F-8105-30DC2D1E5125}">
      <dgm:prSet/>
      <dgm:spPr/>
      <dgm:t>
        <a:bodyPr/>
        <a:lstStyle/>
        <a:p>
          <a:endParaRPr lang="en-BE"/>
        </a:p>
      </dgm:t>
    </dgm:pt>
    <dgm:pt modelId="{1560BA24-ABF0-45F5-AFBD-B504887C131B}" type="sibTrans" cxnId="{24D9AE21-B6E7-4D5F-8105-30DC2D1E5125}">
      <dgm:prSet/>
      <dgm:spPr/>
      <dgm:t>
        <a:bodyPr/>
        <a:lstStyle/>
        <a:p>
          <a:endParaRPr lang="en-BE"/>
        </a:p>
      </dgm:t>
    </dgm:pt>
    <dgm:pt modelId="{C2370744-3EB8-4CB0-8286-7AD11088A0B3}">
      <dgm:prSet/>
      <dgm:spPr/>
      <dgm:t>
        <a:bodyPr/>
        <a:lstStyle/>
        <a:p>
          <a:r>
            <a:rPr lang="en-US" b="0" i="0" dirty="0">
              <a:effectLst/>
              <a:latin typeface="+mn-lt"/>
              <a:ea typeface="+mn-ea"/>
              <a:cs typeface="+mn-cs"/>
            </a:rPr>
            <a:t>Member states should be the main vehicle for deployment (in the EU)</a:t>
          </a:r>
          <a:endParaRPr lang="en-BE" dirty="0"/>
        </a:p>
      </dgm:t>
    </dgm:pt>
    <dgm:pt modelId="{803C8EAC-7447-40C6-AEF8-521DA3E8253B}" type="parTrans" cxnId="{5660C090-1021-466D-86F7-2783E6DCABBF}">
      <dgm:prSet/>
      <dgm:spPr/>
      <dgm:t>
        <a:bodyPr/>
        <a:lstStyle/>
        <a:p>
          <a:endParaRPr lang="en-BE"/>
        </a:p>
      </dgm:t>
    </dgm:pt>
    <dgm:pt modelId="{F54AEC8A-B0F2-4BDD-8EF6-B80824969481}" type="sibTrans" cxnId="{5660C090-1021-466D-86F7-2783E6DCABBF}">
      <dgm:prSet/>
      <dgm:spPr/>
      <dgm:t>
        <a:bodyPr/>
        <a:lstStyle/>
        <a:p>
          <a:endParaRPr lang="en-BE"/>
        </a:p>
      </dgm:t>
    </dgm:pt>
    <dgm:pt modelId="{ED80197F-395D-41DF-83C9-7624AE27E0E2}" type="pres">
      <dgm:prSet presAssocID="{A667198C-4A5C-4436-9F96-9F04B75C3B32}" presName="Name0" presStyleCnt="0">
        <dgm:presLayoutVars>
          <dgm:chMax val="7"/>
          <dgm:chPref val="7"/>
          <dgm:dir/>
          <dgm:animLvl val="lvl"/>
        </dgm:presLayoutVars>
      </dgm:prSet>
      <dgm:spPr/>
    </dgm:pt>
    <dgm:pt modelId="{78C5BAAB-6D80-4967-9056-0B2D6A3189A9}" type="pres">
      <dgm:prSet presAssocID="{14D86534-104F-418F-8728-3F71F291C3BE}" presName="parentText_1" presStyleLbl="node1" presStyleIdx="0" presStyleCnt="3">
        <dgm:presLayoutVars>
          <dgm:chMax val="1"/>
          <dgm:chPref val="1"/>
          <dgm:bulletEnabled val="1"/>
        </dgm:presLayoutVars>
      </dgm:prSet>
      <dgm:spPr/>
    </dgm:pt>
    <dgm:pt modelId="{0BD1A691-B72A-457B-A57C-00F6ADCEF9F9}" type="pres">
      <dgm:prSet presAssocID="{14D86534-104F-418F-8728-3F71F291C3BE}" presName="childText_1" presStyleLbl="node1" presStyleIdx="0" presStyleCnt="3" custScaleX="166799" custLinFactX="-21653" custLinFactNeighborX="-100000">
        <dgm:presLayoutVars>
          <dgm:chMax val="0"/>
          <dgm:chPref val="0"/>
          <dgm:bulletEnabled val="1"/>
        </dgm:presLayoutVars>
      </dgm:prSet>
      <dgm:spPr/>
    </dgm:pt>
    <dgm:pt modelId="{313AC239-09F3-4B51-BEBF-030F073D61A3}" type="pres">
      <dgm:prSet presAssocID="{14D86534-104F-418F-8728-3F71F291C3BE}" presName="accentShape_1" presStyleCnt="0"/>
      <dgm:spPr/>
    </dgm:pt>
    <dgm:pt modelId="{9BD00E91-B185-410D-92CD-948793AD4864}" type="pres">
      <dgm:prSet presAssocID="{14D86534-104F-418F-8728-3F71F291C3BE}" presName="imageRepeatNode" presStyleLbl="node1" presStyleIdx="0" presStyleCnt="3" custScaleX="164980" custLinFactNeighborX="-82841" custLinFactNeighborY="482"/>
      <dgm:spPr/>
    </dgm:pt>
    <dgm:pt modelId="{3D53CD67-7C35-4896-83DF-F61F95919F67}" type="pres">
      <dgm:prSet presAssocID="{7312CD6C-C017-4E83-A8E0-90F73A838852}" presName="parentText_2" presStyleLbl="node1" presStyleIdx="0" presStyleCnt="3">
        <dgm:presLayoutVars>
          <dgm:chMax val="1"/>
          <dgm:chPref val="1"/>
          <dgm:bulletEnabled val="1"/>
        </dgm:presLayoutVars>
      </dgm:prSet>
      <dgm:spPr/>
    </dgm:pt>
    <dgm:pt modelId="{B092D250-6515-4D03-A6A2-40504CEAEC5D}" type="pres">
      <dgm:prSet presAssocID="{7312CD6C-C017-4E83-A8E0-90F73A838852}" presName="childText_2" presStyleLbl="node2" presStyleIdx="0" presStyleCnt="0" custScaleX="164980" custLinFactNeighborX="-10506">
        <dgm:presLayoutVars>
          <dgm:chMax val="0"/>
          <dgm:chPref val="0"/>
          <dgm:bulletEnabled val="1"/>
        </dgm:presLayoutVars>
      </dgm:prSet>
      <dgm:spPr/>
    </dgm:pt>
    <dgm:pt modelId="{02BFE80C-E1CA-4434-8A1E-CCCEF53735FB}" type="pres">
      <dgm:prSet presAssocID="{7312CD6C-C017-4E83-A8E0-90F73A838852}" presName="accentShape_2" presStyleCnt="0"/>
      <dgm:spPr/>
    </dgm:pt>
    <dgm:pt modelId="{AD4BB1CB-36BD-457E-B1AC-4595788FD5CA}" type="pres">
      <dgm:prSet presAssocID="{7312CD6C-C017-4E83-A8E0-90F73A838852}" presName="imageRepeatNode" presStyleLbl="node1" presStyleIdx="1" presStyleCnt="3" custScaleX="164980"/>
      <dgm:spPr/>
    </dgm:pt>
    <dgm:pt modelId="{D7A9E31C-4A97-4839-B0CD-BB533FD4A6E8}" type="pres">
      <dgm:prSet presAssocID="{35BF3C8B-7576-4AFC-ADA2-F66E19EE3BC2}" presName="parentText_3" presStyleLbl="node1" presStyleIdx="1" presStyleCnt="3">
        <dgm:presLayoutVars>
          <dgm:chMax val="1"/>
          <dgm:chPref val="1"/>
          <dgm:bulletEnabled val="1"/>
        </dgm:presLayoutVars>
      </dgm:prSet>
      <dgm:spPr/>
    </dgm:pt>
    <dgm:pt modelId="{3B4EF965-9F0E-44BC-A9F3-2F315E7A5C0A}" type="pres">
      <dgm:prSet presAssocID="{35BF3C8B-7576-4AFC-ADA2-F66E19EE3BC2}" presName="childText_3" presStyleLbl="node2" presStyleIdx="0" presStyleCnt="0" custScaleX="162528" custLinFactX="5064" custLinFactNeighborX="100000" custLinFactNeighborY="205">
        <dgm:presLayoutVars>
          <dgm:chMax val="0"/>
          <dgm:chPref val="0"/>
          <dgm:bulletEnabled val="1"/>
        </dgm:presLayoutVars>
      </dgm:prSet>
      <dgm:spPr/>
    </dgm:pt>
    <dgm:pt modelId="{FFBABF1E-65F3-4B08-8BA1-91FC874CEC7F}" type="pres">
      <dgm:prSet presAssocID="{35BF3C8B-7576-4AFC-ADA2-F66E19EE3BC2}" presName="accentShape_3" presStyleCnt="0"/>
      <dgm:spPr/>
    </dgm:pt>
    <dgm:pt modelId="{A0C0290E-D4E4-4CA8-80CC-8653721D994F}" type="pres">
      <dgm:prSet presAssocID="{35BF3C8B-7576-4AFC-ADA2-F66E19EE3BC2}" presName="imageRepeatNode" presStyleLbl="node1" presStyleIdx="2" presStyleCnt="3" custScaleX="164980" custLinFactNeighborX="81662" custLinFactNeighborY="264"/>
      <dgm:spPr/>
    </dgm:pt>
  </dgm:ptLst>
  <dgm:cxnLst>
    <dgm:cxn modelId="{E7C94700-6BD7-4A22-A012-53C3767C860E}" type="presOf" srcId="{14D86534-104F-418F-8728-3F71F291C3BE}" destId="{78C5BAAB-6D80-4967-9056-0B2D6A3189A9}" srcOrd="0" destOrd="0" presId="urn:microsoft.com/office/officeart/2009/3/layout/BlockDescendingList"/>
    <dgm:cxn modelId="{90E9F40A-C7ED-487E-822B-49BEE37DE5ED}" type="presOf" srcId="{C2370744-3EB8-4CB0-8286-7AD11088A0B3}" destId="{B092D250-6515-4D03-A6A2-40504CEAEC5D}" srcOrd="0" destOrd="1" presId="urn:microsoft.com/office/officeart/2009/3/layout/BlockDescendingList"/>
    <dgm:cxn modelId="{E057E21B-B32E-464A-B5BC-E5E58C6AAA1C}" type="presOf" srcId="{A667198C-4A5C-4436-9F96-9F04B75C3B32}" destId="{ED80197F-395D-41DF-83C9-7624AE27E0E2}" srcOrd="0" destOrd="0" presId="urn:microsoft.com/office/officeart/2009/3/layout/BlockDescendingList"/>
    <dgm:cxn modelId="{24D9AE21-B6E7-4D5F-8105-30DC2D1E5125}" srcId="{14D86534-104F-418F-8728-3F71F291C3BE}" destId="{F3BA1F97-DBB1-4FA2-8B53-4BE16823D4E7}" srcOrd="2" destOrd="0" parTransId="{D1304187-A1AE-4026-8555-9E5E71581961}" sibTransId="{1560BA24-ABF0-45F5-AFBD-B504887C131B}"/>
    <dgm:cxn modelId="{3B7B8A25-087B-4EED-AA67-1CB01C65BAF4}" type="presOf" srcId="{35BF3C8B-7576-4AFC-ADA2-F66E19EE3BC2}" destId="{D7A9E31C-4A97-4839-B0CD-BB533FD4A6E8}" srcOrd="0" destOrd="0" presId="urn:microsoft.com/office/officeart/2009/3/layout/BlockDescendingList"/>
    <dgm:cxn modelId="{80ABD530-B077-45A3-A43A-4C197C09083C}" srcId="{A667198C-4A5C-4436-9F96-9F04B75C3B32}" destId="{14D86534-104F-418F-8728-3F71F291C3BE}" srcOrd="0" destOrd="0" parTransId="{B1427037-0C00-4F54-B5A6-B872FF9A8798}" sibTransId="{1C5C24D3-F436-426E-BF58-0358C7431C3B}"/>
    <dgm:cxn modelId="{94564536-E6F0-4869-8A17-CE81BC5F1F55}" type="presOf" srcId="{35BF3C8B-7576-4AFC-ADA2-F66E19EE3BC2}" destId="{A0C0290E-D4E4-4CA8-80CC-8653721D994F}" srcOrd="1" destOrd="0" presId="urn:microsoft.com/office/officeart/2009/3/layout/BlockDescendingList"/>
    <dgm:cxn modelId="{112FD437-7C29-4E89-9FD0-A04B40190AE6}" type="presOf" srcId="{7312CD6C-C017-4E83-A8E0-90F73A838852}" destId="{3D53CD67-7C35-4896-83DF-F61F95919F67}" srcOrd="0" destOrd="0" presId="urn:microsoft.com/office/officeart/2009/3/layout/BlockDescendingList"/>
    <dgm:cxn modelId="{2C79905B-BCF2-4773-A66B-A18925276074}" srcId="{A667198C-4A5C-4436-9F96-9F04B75C3B32}" destId="{7312CD6C-C017-4E83-A8E0-90F73A838852}" srcOrd="1" destOrd="0" parTransId="{DDC598BB-D1B4-48BB-8F01-464C6037A15F}" sibTransId="{F39175A2-D042-4E07-A791-F899D92B80F5}"/>
    <dgm:cxn modelId="{CB6B156F-8A09-4984-A68C-4D3D955ABFFD}" type="presOf" srcId="{B31D3A52-B06F-4502-BD2D-435E9A63669F}" destId="{0BD1A691-B72A-457B-A57C-00F6ADCEF9F9}" srcOrd="0" destOrd="0" presId="urn:microsoft.com/office/officeart/2009/3/layout/BlockDescendingList"/>
    <dgm:cxn modelId="{E42E427B-8AF9-4609-978E-2C157CB112F0}" srcId="{A667198C-4A5C-4436-9F96-9F04B75C3B32}" destId="{35BF3C8B-7576-4AFC-ADA2-F66E19EE3BC2}" srcOrd="2" destOrd="0" parTransId="{2FA465B5-C56E-46E9-9943-02018B1558C5}" sibTransId="{34CE4F1F-472D-4B1B-84A3-8785894F0FBE}"/>
    <dgm:cxn modelId="{F8182087-D0BD-4762-89EB-827410B6F0CB}" type="presOf" srcId="{71BF4A4A-564C-41D5-96FD-8B1522373AFA}" destId="{B092D250-6515-4D03-A6A2-40504CEAEC5D}" srcOrd="0" destOrd="0" presId="urn:microsoft.com/office/officeart/2009/3/layout/BlockDescendingList"/>
    <dgm:cxn modelId="{5660C090-1021-466D-86F7-2783E6DCABBF}" srcId="{7312CD6C-C017-4E83-A8E0-90F73A838852}" destId="{C2370744-3EB8-4CB0-8286-7AD11088A0B3}" srcOrd="1" destOrd="0" parTransId="{803C8EAC-7447-40C6-AEF8-521DA3E8253B}" sibTransId="{F54AEC8A-B0F2-4BDD-8EF6-B80824969481}"/>
    <dgm:cxn modelId="{CAA4819F-88E9-4FF5-B037-AE9760619409}" type="presOf" srcId="{FD9A985C-7402-4285-B494-622A746B9D88}" destId="{0BD1A691-B72A-457B-A57C-00F6ADCEF9F9}" srcOrd="0" destOrd="1" presId="urn:microsoft.com/office/officeart/2009/3/layout/BlockDescendingList"/>
    <dgm:cxn modelId="{29F7D7BA-E7E9-4EC8-A3EA-B9A3B22F9DD3}" srcId="{14D86534-104F-418F-8728-3F71F291C3BE}" destId="{FD9A985C-7402-4285-B494-622A746B9D88}" srcOrd="1" destOrd="0" parTransId="{8FD71576-B3A4-4844-B945-58DE133F47A7}" sibTransId="{F57F7B3D-FEF0-43AE-900F-065F1A01367F}"/>
    <dgm:cxn modelId="{18FCBABE-A04A-4587-A9C7-D64E139BAB10}" type="presOf" srcId="{F3BA1F97-DBB1-4FA2-8B53-4BE16823D4E7}" destId="{0BD1A691-B72A-457B-A57C-00F6ADCEF9F9}" srcOrd="0" destOrd="2" presId="urn:microsoft.com/office/officeart/2009/3/layout/BlockDescendingList"/>
    <dgm:cxn modelId="{E79830CC-B8D6-4896-A5A7-EAB208BAF854}" type="presOf" srcId="{7312CD6C-C017-4E83-A8E0-90F73A838852}" destId="{AD4BB1CB-36BD-457E-B1AC-4595788FD5CA}" srcOrd="1" destOrd="0" presId="urn:microsoft.com/office/officeart/2009/3/layout/BlockDescendingList"/>
    <dgm:cxn modelId="{B01B23D2-5C19-4770-A07B-AEEAAD459E98}" srcId="{14D86534-104F-418F-8728-3F71F291C3BE}" destId="{B31D3A52-B06F-4502-BD2D-435E9A63669F}" srcOrd="0" destOrd="0" parTransId="{F451AB33-33C8-4E8A-A143-1DE5EBEF31A1}" sibTransId="{62A194D1-F363-40F3-8E74-3F03E2B029DC}"/>
    <dgm:cxn modelId="{AA3EEED7-C129-44A5-98BA-B85101F75ADA}" type="presOf" srcId="{E78775FD-E685-41A5-8259-14C1DEEC563A}" destId="{3B4EF965-9F0E-44BC-A9F3-2F315E7A5C0A}" srcOrd="0" destOrd="0" presId="urn:microsoft.com/office/officeart/2009/3/layout/BlockDescendingList"/>
    <dgm:cxn modelId="{55592BD9-0937-41DF-81EA-2C5B1561BB14}" srcId="{35BF3C8B-7576-4AFC-ADA2-F66E19EE3BC2}" destId="{E78775FD-E685-41A5-8259-14C1DEEC563A}" srcOrd="0" destOrd="0" parTransId="{6017C675-2428-4E73-8AB9-F0769F74E2BC}" sibTransId="{A880F850-AC13-41C7-AA28-C3C72FF2F8D4}"/>
    <dgm:cxn modelId="{318781E9-7592-413D-986B-4B39D15AAC17}" type="presOf" srcId="{14D86534-104F-418F-8728-3F71F291C3BE}" destId="{9BD00E91-B185-410D-92CD-948793AD4864}" srcOrd="1" destOrd="0" presId="urn:microsoft.com/office/officeart/2009/3/layout/BlockDescendingList"/>
    <dgm:cxn modelId="{FD7C72F5-DB08-4BD1-B5EE-CC6D2DEA6928}" srcId="{7312CD6C-C017-4E83-A8E0-90F73A838852}" destId="{71BF4A4A-564C-41D5-96FD-8B1522373AFA}" srcOrd="0" destOrd="0" parTransId="{2F0A09AB-32C1-4B0D-AC22-E8E8287F60BA}" sibTransId="{7E4D3FB6-BF24-4690-98D8-75556C7E2F58}"/>
    <dgm:cxn modelId="{B86147CF-FCBF-4055-8E19-39697A359FF8}" type="presParOf" srcId="{ED80197F-395D-41DF-83C9-7624AE27E0E2}" destId="{78C5BAAB-6D80-4967-9056-0B2D6A3189A9}" srcOrd="0" destOrd="0" presId="urn:microsoft.com/office/officeart/2009/3/layout/BlockDescendingList"/>
    <dgm:cxn modelId="{C847D08A-4EA0-4874-BD2E-686D62C1C8FD}" type="presParOf" srcId="{ED80197F-395D-41DF-83C9-7624AE27E0E2}" destId="{0BD1A691-B72A-457B-A57C-00F6ADCEF9F9}" srcOrd="1" destOrd="0" presId="urn:microsoft.com/office/officeart/2009/3/layout/BlockDescendingList"/>
    <dgm:cxn modelId="{76A5550B-A666-492A-8767-4B44C9A568E4}" type="presParOf" srcId="{ED80197F-395D-41DF-83C9-7624AE27E0E2}" destId="{313AC239-09F3-4B51-BEBF-030F073D61A3}" srcOrd="2" destOrd="0" presId="urn:microsoft.com/office/officeart/2009/3/layout/BlockDescendingList"/>
    <dgm:cxn modelId="{9D69123C-9B6D-4E5E-9D82-173B10877BB7}" type="presParOf" srcId="{313AC239-09F3-4B51-BEBF-030F073D61A3}" destId="{9BD00E91-B185-410D-92CD-948793AD4864}" srcOrd="0" destOrd="0" presId="urn:microsoft.com/office/officeart/2009/3/layout/BlockDescendingList"/>
    <dgm:cxn modelId="{EF098E76-1475-4648-87C5-A85A331DEAEC}" type="presParOf" srcId="{ED80197F-395D-41DF-83C9-7624AE27E0E2}" destId="{3D53CD67-7C35-4896-83DF-F61F95919F67}" srcOrd="3" destOrd="0" presId="urn:microsoft.com/office/officeart/2009/3/layout/BlockDescendingList"/>
    <dgm:cxn modelId="{5696D293-38EB-4F5D-8FDE-B28EC26596FB}" type="presParOf" srcId="{ED80197F-395D-41DF-83C9-7624AE27E0E2}" destId="{B092D250-6515-4D03-A6A2-40504CEAEC5D}" srcOrd="4" destOrd="0" presId="urn:microsoft.com/office/officeart/2009/3/layout/BlockDescendingList"/>
    <dgm:cxn modelId="{B7056260-9066-4FA1-9853-C85604474715}" type="presParOf" srcId="{ED80197F-395D-41DF-83C9-7624AE27E0E2}" destId="{02BFE80C-E1CA-4434-8A1E-CCCEF53735FB}" srcOrd="5" destOrd="0" presId="urn:microsoft.com/office/officeart/2009/3/layout/BlockDescendingList"/>
    <dgm:cxn modelId="{D03AB376-2630-4319-B310-EA61C09538D0}" type="presParOf" srcId="{02BFE80C-E1CA-4434-8A1E-CCCEF53735FB}" destId="{AD4BB1CB-36BD-457E-B1AC-4595788FD5CA}" srcOrd="0" destOrd="0" presId="urn:microsoft.com/office/officeart/2009/3/layout/BlockDescendingList"/>
    <dgm:cxn modelId="{3B670E24-64A9-4787-9BE8-9674FB96B13C}" type="presParOf" srcId="{ED80197F-395D-41DF-83C9-7624AE27E0E2}" destId="{D7A9E31C-4A97-4839-B0CD-BB533FD4A6E8}" srcOrd="6" destOrd="0" presId="urn:microsoft.com/office/officeart/2009/3/layout/BlockDescendingList"/>
    <dgm:cxn modelId="{058E555F-4928-4DC5-A83B-C008010D1DA6}" type="presParOf" srcId="{ED80197F-395D-41DF-83C9-7624AE27E0E2}" destId="{3B4EF965-9F0E-44BC-A9F3-2F315E7A5C0A}" srcOrd="7" destOrd="0" presId="urn:microsoft.com/office/officeart/2009/3/layout/BlockDescendingList"/>
    <dgm:cxn modelId="{600CE090-34A5-42F2-B7CC-2C9AFE982CE0}" type="presParOf" srcId="{ED80197F-395D-41DF-83C9-7624AE27E0E2}" destId="{FFBABF1E-65F3-4B08-8BA1-91FC874CEC7F}" srcOrd="8" destOrd="0" presId="urn:microsoft.com/office/officeart/2009/3/layout/BlockDescendingList"/>
    <dgm:cxn modelId="{5C7816B9-64A3-43C8-9C14-9F7D1AD3B015}" type="presParOf" srcId="{FFBABF1E-65F3-4B08-8BA1-91FC874CEC7F}" destId="{A0C0290E-D4E4-4CA8-80CC-8653721D994F}"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67198C-4A5C-4436-9F96-9F04B75C3B32}" type="doc">
      <dgm:prSet loTypeId="urn:microsoft.com/office/officeart/2009/3/layout/BlockDescendingList" loCatId="list" qsTypeId="urn:microsoft.com/office/officeart/2005/8/quickstyle/simple1" qsCatId="simple" csTypeId="urn:microsoft.com/office/officeart/2005/8/colors/colorful1" csCatId="colorful" phldr="1"/>
      <dgm:spPr/>
      <dgm:t>
        <a:bodyPr/>
        <a:lstStyle/>
        <a:p>
          <a:endParaRPr lang="en-BE"/>
        </a:p>
      </dgm:t>
    </dgm:pt>
    <dgm:pt modelId="{14D86534-104F-418F-8728-3F71F291C3BE}">
      <dgm:prSet phldrT="[Text]"/>
      <dgm:spPr/>
      <dgm:t>
        <a:bodyPr/>
        <a:lstStyle/>
        <a:p>
          <a:r>
            <a:rPr lang="en-US" b="1" dirty="0"/>
            <a:t>What’s preventing us from getting there?</a:t>
          </a:r>
          <a:endParaRPr lang="en-BE" b="1" dirty="0"/>
        </a:p>
      </dgm:t>
    </dgm:pt>
    <dgm:pt modelId="{B1427037-0C00-4F54-B5A6-B872FF9A8798}" type="parTrans" cxnId="{80ABD530-B077-45A3-A43A-4C197C09083C}">
      <dgm:prSet/>
      <dgm:spPr/>
      <dgm:t>
        <a:bodyPr/>
        <a:lstStyle/>
        <a:p>
          <a:endParaRPr lang="en-BE"/>
        </a:p>
      </dgm:t>
    </dgm:pt>
    <dgm:pt modelId="{1C5C24D3-F436-426E-BF58-0358C7431C3B}" type="sibTrans" cxnId="{80ABD530-B077-45A3-A43A-4C197C09083C}">
      <dgm:prSet/>
      <dgm:spPr/>
      <dgm:t>
        <a:bodyPr/>
        <a:lstStyle/>
        <a:p>
          <a:endParaRPr lang="en-BE"/>
        </a:p>
      </dgm:t>
    </dgm:pt>
    <dgm:pt modelId="{B31D3A52-B06F-4502-BD2D-435E9A63669F}">
      <dgm:prSet phldrT="[Text]"/>
      <dgm:spPr/>
      <dgm:t>
        <a:bodyPr/>
        <a:lstStyle/>
        <a:p>
          <a:r>
            <a:rPr lang="en-US" dirty="0"/>
            <a:t>Balancing pedestrian and shared mobility space on sidewalks</a:t>
          </a:r>
          <a:endParaRPr lang="en-BE" dirty="0"/>
        </a:p>
      </dgm:t>
    </dgm:pt>
    <dgm:pt modelId="{F451AB33-33C8-4E8A-A143-1DE5EBEF31A1}" type="parTrans" cxnId="{B01B23D2-5C19-4770-A07B-AEEAAD459E98}">
      <dgm:prSet/>
      <dgm:spPr/>
      <dgm:t>
        <a:bodyPr/>
        <a:lstStyle/>
        <a:p>
          <a:endParaRPr lang="en-BE"/>
        </a:p>
      </dgm:t>
    </dgm:pt>
    <dgm:pt modelId="{62A194D1-F363-40F3-8E74-3F03E2B029DC}" type="sibTrans" cxnId="{B01B23D2-5C19-4770-A07B-AEEAAD459E98}">
      <dgm:prSet/>
      <dgm:spPr/>
      <dgm:t>
        <a:bodyPr/>
        <a:lstStyle/>
        <a:p>
          <a:endParaRPr lang="en-BE"/>
        </a:p>
      </dgm:t>
    </dgm:pt>
    <dgm:pt modelId="{E1993F1D-CBB9-4A4B-A4F5-46100E71CA65}">
      <dgm:prSet phldrT="[Text]"/>
      <dgm:spPr/>
      <dgm:t>
        <a:bodyPr/>
        <a:lstStyle/>
        <a:p>
          <a:r>
            <a:rPr lang="en-GB" b="0" i="0" dirty="0"/>
            <a:t>'Technology-push’ rather than 'service-push'</a:t>
          </a:r>
          <a:endParaRPr lang="en-BE" dirty="0"/>
        </a:p>
      </dgm:t>
    </dgm:pt>
    <dgm:pt modelId="{2B46CAE5-2456-4C66-8608-41BD3C8DA8BC}" type="parTrans" cxnId="{0FF62684-4636-4B7C-9A0B-C96F29D5987C}">
      <dgm:prSet/>
      <dgm:spPr/>
      <dgm:t>
        <a:bodyPr/>
        <a:lstStyle/>
        <a:p>
          <a:endParaRPr lang="en-BE"/>
        </a:p>
      </dgm:t>
    </dgm:pt>
    <dgm:pt modelId="{5DB3BF94-1795-4C05-99FE-6DDE6D2A493F}" type="sibTrans" cxnId="{0FF62684-4636-4B7C-9A0B-C96F29D5987C}">
      <dgm:prSet/>
      <dgm:spPr/>
      <dgm:t>
        <a:bodyPr/>
        <a:lstStyle/>
        <a:p>
          <a:endParaRPr lang="en-BE"/>
        </a:p>
      </dgm:t>
    </dgm:pt>
    <dgm:pt modelId="{7312CD6C-C017-4E83-A8E0-90F73A838852}">
      <dgm:prSet phldrT="[Text]"/>
      <dgm:spPr/>
      <dgm:t>
        <a:bodyPr/>
        <a:lstStyle/>
        <a:p>
          <a:r>
            <a:rPr lang="en-US" b="1" dirty="0"/>
            <a:t>Who is responsible for making this a reality</a:t>
          </a:r>
          <a:endParaRPr lang="en-BE" b="1" dirty="0"/>
        </a:p>
      </dgm:t>
    </dgm:pt>
    <dgm:pt modelId="{DDC598BB-D1B4-48BB-8F01-464C6037A15F}" type="parTrans" cxnId="{2C79905B-BCF2-4773-A66B-A18925276074}">
      <dgm:prSet/>
      <dgm:spPr/>
      <dgm:t>
        <a:bodyPr/>
        <a:lstStyle/>
        <a:p>
          <a:endParaRPr lang="en-BE"/>
        </a:p>
      </dgm:t>
    </dgm:pt>
    <dgm:pt modelId="{F39175A2-D042-4E07-A791-F899D92B80F5}" type="sibTrans" cxnId="{2C79905B-BCF2-4773-A66B-A18925276074}">
      <dgm:prSet/>
      <dgm:spPr/>
      <dgm:t>
        <a:bodyPr/>
        <a:lstStyle/>
        <a:p>
          <a:endParaRPr lang="en-BE"/>
        </a:p>
      </dgm:t>
    </dgm:pt>
    <dgm:pt modelId="{71BF4A4A-564C-41D5-96FD-8B1522373AFA}">
      <dgm:prSet phldrT="[Text]"/>
      <dgm:spPr/>
      <dgm:t>
        <a:bodyPr/>
        <a:lstStyle/>
        <a:p>
          <a:r>
            <a:rPr lang="en-US" b="0" i="0" dirty="0"/>
            <a:t>Local authorities can promote active modes</a:t>
          </a:r>
          <a:endParaRPr lang="en-BE" dirty="0"/>
        </a:p>
      </dgm:t>
    </dgm:pt>
    <dgm:pt modelId="{2F0A09AB-32C1-4B0D-AC22-E8E8287F60BA}" type="parTrans" cxnId="{FD7C72F5-DB08-4BD1-B5EE-CC6D2DEA6928}">
      <dgm:prSet/>
      <dgm:spPr/>
      <dgm:t>
        <a:bodyPr/>
        <a:lstStyle/>
        <a:p>
          <a:endParaRPr lang="en-BE"/>
        </a:p>
      </dgm:t>
    </dgm:pt>
    <dgm:pt modelId="{7E4D3FB6-BF24-4690-98D8-75556C7E2F58}" type="sibTrans" cxnId="{FD7C72F5-DB08-4BD1-B5EE-CC6D2DEA6928}">
      <dgm:prSet/>
      <dgm:spPr/>
      <dgm:t>
        <a:bodyPr/>
        <a:lstStyle/>
        <a:p>
          <a:endParaRPr lang="en-BE"/>
        </a:p>
      </dgm:t>
    </dgm:pt>
    <dgm:pt modelId="{9C5B9E53-98CF-4ABA-AFBB-343B0CE3EC3F}">
      <dgm:prSet phldrT="[Text]"/>
      <dgm:spPr/>
      <dgm:t>
        <a:bodyPr/>
        <a:lstStyle/>
        <a:p>
          <a:r>
            <a:rPr lang="en-US" b="0" i="0" dirty="0"/>
            <a:t>Companies to develop sustainable mobility plans for employees</a:t>
          </a:r>
          <a:endParaRPr lang="en-BE" dirty="0"/>
        </a:p>
      </dgm:t>
    </dgm:pt>
    <dgm:pt modelId="{2472FC8E-D1CD-4178-98AB-78CF58520216}" type="parTrans" cxnId="{ABFD7B28-558B-4FD0-AF0C-840142C521AC}">
      <dgm:prSet/>
      <dgm:spPr/>
      <dgm:t>
        <a:bodyPr/>
        <a:lstStyle/>
        <a:p>
          <a:endParaRPr lang="en-BE"/>
        </a:p>
      </dgm:t>
    </dgm:pt>
    <dgm:pt modelId="{45E2C1CA-5B7D-40F7-8BB0-6A566AC3E542}" type="sibTrans" cxnId="{ABFD7B28-558B-4FD0-AF0C-840142C521AC}">
      <dgm:prSet/>
      <dgm:spPr/>
      <dgm:t>
        <a:bodyPr/>
        <a:lstStyle/>
        <a:p>
          <a:endParaRPr lang="en-BE"/>
        </a:p>
      </dgm:t>
    </dgm:pt>
    <dgm:pt modelId="{35BF3C8B-7576-4AFC-ADA2-F66E19EE3BC2}">
      <dgm:prSet phldrT="[Text]"/>
      <dgm:spPr/>
      <dgm:t>
        <a:bodyPr/>
        <a:lstStyle/>
        <a:p>
          <a:r>
            <a:rPr lang="en-US" b="1" dirty="0"/>
            <a:t>What is the role of the EU?</a:t>
          </a:r>
          <a:endParaRPr lang="en-BE" b="1" dirty="0"/>
        </a:p>
      </dgm:t>
    </dgm:pt>
    <dgm:pt modelId="{2FA465B5-C56E-46E9-9943-02018B1558C5}" type="parTrans" cxnId="{E42E427B-8AF9-4609-978E-2C157CB112F0}">
      <dgm:prSet/>
      <dgm:spPr/>
      <dgm:t>
        <a:bodyPr/>
        <a:lstStyle/>
        <a:p>
          <a:endParaRPr lang="en-BE"/>
        </a:p>
      </dgm:t>
    </dgm:pt>
    <dgm:pt modelId="{34CE4F1F-472D-4B1B-84A3-8785894F0FBE}" type="sibTrans" cxnId="{E42E427B-8AF9-4609-978E-2C157CB112F0}">
      <dgm:prSet/>
      <dgm:spPr/>
      <dgm:t>
        <a:bodyPr/>
        <a:lstStyle/>
        <a:p>
          <a:endParaRPr lang="en-BE"/>
        </a:p>
      </dgm:t>
    </dgm:pt>
    <dgm:pt modelId="{E78775FD-E685-41A5-8259-14C1DEEC563A}">
      <dgm:prSet phldrT="[Text]"/>
      <dgm:spPr/>
      <dgm:t>
        <a:bodyPr/>
        <a:lstStyle/>
        <a:p>
          <a:r>
            <a:rPr lang="en-GB" b="0" i="0" dirty="0"/>
            <a:t>Produce and disseminate s</a:t>
          </a:r>
          <a:r>
            <a:rPr lang="en-US" b="0" i="0" dirty="0"/>
            <a:t>elf-assessment tools to raise awareness</a:t>
          </a:r>
          <a:endParaRPr lang="en-BE" dirty="0"/>
        </a:p>
      </dgm:t>
    </dgm:pt>
    <dgm:pt modelId="{6017C675-2428-4E73-8AB9-F0769F74E2BC}" type="parTrans" cxnId="{55592BD9-0937-41DF-81EA-2C5B1561BB14}">
      <dgm:prSet/>
      <dgm:spPr/>
      <dgm:t>
        <a:bodyPr/>
        <a:lstStyle/>
        <a:p>
          <a:endParaRPr lang="en-BE"/>
        </a:p>
      </dgm:t>
    </dgm:pt>
    <dgm:pt modelId="{A880F850-AC13-41C7-AA28-C3C72FF2F8D4}" type="sibTrans" cxnId="{55592BD9-0937-41DF-81EA-2C5B1561BB14}">
      <dgm:prSet/>
      <dgm:spPr/>
      <dgm:t>
        <a:bodyPr/>
        <a:lstStyle/>
        <a:p>
          <a:endParaRPr lang="en-BE"/>
        </a:p>
      </dgm:t>
    </dgm:pt>
    <dgm:pt modelId="{11205FC8-536F-4E84-81C1-C3F140CBE06F}">
      <dgm:prSet phldrT="[Text]"/>
      <dgm:spPr/>
      <dgm:t>
        <a:bodyPr/>
        <a:lstStyle/>
        <a:p>
          <a:r>
            <a:rPr lang="en-US" b="0" i="0" dirty="0"/>
            <a:t>Establish the social impact criteria</a:t>
          </a:r>
          <a:endParaRPr lang="en-BE" dirty="0"/>
        </a:p>
      </dgm:t>
    </dgm:pt>
    <dgm:pt modelId="{FF3A7058-D9D5-43C1-AF11-BF7B93D26B43}" type="parTrans" cxnId="{8EDFC568-E02B-404D-8D93-97BDAB1AB6AC}">
      <dgm:prSet/>
      <dgm:spPr/>
      <dgm:t>
        <a:bodyPr/>
        <a:lstStyle/>
        <a:p>
          <a:endParaRPr lang="en-BE"/>
        </a:p>
      </dgm:t>
    </dgm:pt>
    <dgm:pt modelId="{90FBC838-D301-47E8-BF9E-8159FD7CA8D3}" type="sibTrans" cxnId="{8EDFC568-E02B-404D-8D93-97BDAB1AB6AC}">
      <dgm:prSet/>
      <dgm:spPr/>
      <dgm:t>
        <a:bodyPr/>
        <a:lstStyle/>
        <a:p>
          <a:endParaRPr lang="en-BE"/>
        </a:p>
      </dgm:t>
    </dgm:pt>
    <dgm:pt modelId="{4911C83A-37A9-42C9-B2C3-4D2089A20C02}">
      <dgm:prSet phldrT="[Text]"/>
      <dgm:spPr/>
      <dgm:t>
        <a:bodyPr/>
        <a:lstStyle/>
        <a:p>
          <a:r>
            <a:rPr lang="en-US" b="0" i="0" dirty="0"/>
            <a:t>Social impacts of new mobility should be a local consideration</a:t>
          </a:r>
          <a:endParaRPr lang="en-BE" dirty="0"/>
        </a:p>
      </dgm:t>
    </dgm:pt>
    <dgm:pt modelId="{A3FADBCE-503F-4620-A8E3-001E4764BC58}" type="parTrans" cxnId="{E9872138-4FC3-4FB5-B8F4-B105FC9F6A38}">
      <dgm:prSet/>
      <dgm:spPr/>
      <dgm:t>
        <a:bodyPr/>
        <a:lstStyle/>
        <a:p>
          <a:endParaRPr lang="en-BE"/>
        </a:p>
      </dgm:t>
    </dgm:pt>
    <dgm:pt modelId="{75CAE71B-4AB3-4BE4-B02B-94C45F94184B}" type="sibTrans" cxnId="{E9872138-4FC3-4FB5-B8F4-B105FC9F6A38}">
      <dgm:prSet/>
      <dgm:spPr/>
      <dgm:t>
        <a:bodyPr/>
        <a:lstStyle/>
        <a:p>
          <a:endParaRPr lang="en-BE"/>
        </a:p>
      </dgm:t>
    </dgm:pt>
    <dgm:pt modelId="{DEAD6453-1092-48BD-9563-6A83CB2752FF}">
      <dgm:prSet phldrT="[Text]"/>
      <dgm:spPr/>
      <dgm:t>
        <a:bodyPr/>
        <a:lstStyle/>
        <a:p>
          <a:r>
            <a:rPr lang="en-US" dirty="0"/>
            <a:t>Member states to provide support and guidance</a:t>
          </a:r>
          <a:endParaRPr lang="en-BE" dirty="0"/>
        </a:p>
      </dgm:t>
    </dgm:pt>
    <dgm:pt modelId="{9EB95D9D-5B91-45C0-B446-C72E3C5279DE}" type="parTrans" cxnId="{6480C38A-F1A5-4855-8FA1-C5E55F82F28B}">
      <dgm:prSet/>
      <dgm:spPr/>
      <dgm:t>
        <a:bodyPr/>
        <a:lstStyle/>
        <a:p>
          <a:endParaRPr lang="en-BE"/>
        </a:p>
      </dgm:t>
    </dgm:pt>
    <dgm:pt modelId="{343A14E0-38FB-4946-B6E4-2C5DAD38D2F0}" type="sibTrans" cxnId="{6480C38A-F1A5-4855-8FA1-C5E55F82F28B}">
      <dgm:prSet/>
      <dgm:spPr/>
      <dgm:t>
        <a:bodyPr/>
        <a:lstStyle/>
        <a:p>
          <a:endParaRPr lang="en-BE"/>
        </a:p>
      </dgm:t>
    </dgm:pt>
    <dgm:pt modelId="{ED80197F-395D-41DF-83C9-7624AE27E0E2}" type="pres">
      <dgm:prSet presAssocID="{A667198C-4A5C-4436-9F96-9F04B75C3B32}" presName="Name0" presStyleCnt="0">
        <dgm:presLayoutVars>
          <dgm:chMax val="7"/>
          <dgm:chPref val="7"/>
          <dgm:dir/>
          <dgm:animLvl val="lvl"/>
        </dgm:presLayoutVars>
      </dgm:prSet>
      <dgm:spPr/>
    </dgm:pt>
    <dgm:pt modelId="{78C5BAAB-6D80-4967-9056-0B2D6A3189A9}" type="pres">
      <dgm:prSet presAssocID="{14D86534-104F-418F-8728-3F71F291C3BE}" presName="parentText_1" presStyleLbl="node1" presStyleIdx="0" presStyleCnt="3">
        <dgm:presLayoutVars>
          <dgm:chMax val="1"/>
          <dgm:chPref val="1"/>
          <dgm:bulletEnabled val="1"/>
        </dgm:presLayoutVars>
      </dgm:prSet>
      <dgm:spPr/>
    </dgm:pt>
    <dgm:pt modelId="{0BD1A691-B72A-457B-A57C-00F6ADCEF9F9}" type="pres">
      <dgm:prSet presAssocID="{14D86534-104F-418F-8728-3F71F291C3BE}" presName="childText_1" presStyleLbl="node1" presStyleIdx="0" presStyleCnt="3" custScaleX="166799" custLinFactX="-21653" custLinFactNeighborX="-100000">
        <dgm:presLayoutVars>
          <dgm:chMax val="0"/>
          <dgm:chPref val="0"/>
          <dgm:bulletEnabled val="1"/>
        </dgm:presLayoutVars>
      </dgm:prSet>
      <dgm:spPr/>
    </dgm:pt>
    <dgm:pt modelId="{313AC239-09F3-4B51-BEBF-030F073D61A3}" type="pres">
      <dgm:prSet presAssocID="{14D86534-104F-418F-8728-3F71F291C3BE}" presName="accentShape_1" presStyleCnt="0"/>
      <dgm:spPr/>
    </dgm:pt>
    <dgm:pt modelId="{9BD00E91-B185-410D-92CD-948793AD4864}" type="pres">
      <dgm:prSet presAssocID="{14D86534-104F-418F-8728-3F71F291C3BE}" presName="imageRepeatNode" presStyleLbl="node1" presStyleIdx="0" presStyleCnt="3" custScaleX="164980" custLinFactNeighborX="-82841" custLinFactNeighborY="482"/>
      <dgm:spPr/>
    </dgm:pt>
    <dgm:pt modelId="{3D53CD67-7C35-4896-83DF-F61F95919F67}" type="pres">
      <dgm:prSet presAssocID="{7312CD6C-C017-4E83-A8E0-90F73A838852}" presName="parentText_2" presStyleLbl="node1" presStyleIdx="0" presStyleCnt="3">
        <dgm:presLayoutVars>
          <dgm:chMax val="1"/>
          <dgm:chPref val="1"/>
          <dgm:bulletEnabled val="1"/>
        </dgm:presLayoutVars>
      </dgm:prSet>
      <dgm:spPr/>
    </dgm:pt>
    <dgm:pt modelId="{B092D250-6515-4D03-A6A2-40504CEAEC5D}" type="pres">
      <dgm:prSet presAssocID="{7312CD6C-C017-4E83-A8E0-90F73A838852}" presName="childText_2" presStyleLbl="node2" presStyleIdx="0" presStyleCnt="0" custScaleX="164980" custLinFactNeighborX="-10506">
        <dgm:presLayoutVars>
          <dgm:chMax val="0"/>
          <dgm:chPref val="0"/>
          <dgm:bulletEnabled val="1"/>
        </dgm:presLayoutVars>
      </dgm:prSet>
      <dgm:spPr/>
    </dgm:pt>
    <dgm:pt modelId="{02BFE80C-E1CA-4434-8A1E-CCCEF53735FB}" type="pres">
      <dgm:prSet presAssocID="{7312CD6C-C017-4E83-A8E0-90F73A838852}" presName="accentShape_2" presStyleCnt="0"/>
      <dgm:spPr/>
    </dgm:pt>
    <dgm:pt modelId="{AD4BB1CB-36BD-457E-B1AC-4595788FD5CA}" type="pres">
      <dgm:prSet presAssocID="{7312CD6C-C017-4E83-A8E0-90F73A838852}" presName="imageRepeatNode" presStyleLbl="node1" presStyleIdx="1" presStyleCnt="3" custScaleX="164980"/>
      <dgm:spPr/>
    </dgm:pt>
    <dgm:pt modelId="{D7A9E31C-4A97-4839-B0CD-BB533FD4A6E8}" type="pres">
      <dgm:prSet presAssocID="{35BF3C8B-7576-4AFC-ADA2-F66E19EE3BC2}" presName="parentText_3" presStyleLbl="node1" presStyleIdx="1" presStyleCnt="3">
        <dgm:presLayoutVars>
          <dgm:chMax val="1"/>
          <dgm:chPref val="1"/>
          <dgm:bulletEnabled val="1"/>
        </dgm:presLayoutVars>
      </dgm:prSet>
      <dgm:spPr/>
    </dgm:pt>
    <dgm:pt modelId="{3B4EF965-9F0E-44BC-A9F3-2F315E7A5C0A}" type="pres">
      <dgm:prSet presAssocID="{35BF3C8B-7576-4AFC-ADA2-F66E19EE3BC2}" presName="childText_3" presStyleLbl="node2" presStyleIdx="0" presStyleCnt="0" custScaleX="162528" custLinFactX="5064" custLinFactNeighborX="100000" custLinFactNeighborY="205">
        <dgm:presLayoutVars>
          <dgm:chMax val="0"/>
          <dgm:chPref val="0"/>
          <dgm:bulletEnabled val="1"/>
        </dgm:presLayoutVars>
      </dgm:prSet>
      <dgm:spPr/>
    </dgm:pt>
    <dgm:pt modelId="{FFBABF1E-65F3-4B08-8BA1-91FC874CEC7F}" type="pres">
      <dgm:prSet presAssocID="{35BF3C8B-7576-4AFC-ADA2-F66E19EE3BC2}" presName="accentShape_3" presStyleCnt="0"/>
      <dgm:spPr/>
    </dgm:pt>
    <dgm:pt modelId="{A0C0290E-D4E4-4CA8-80CC-8653721D994F}" type="pres">
      <dgm:prSet presAssocID="{35BF3C8B-7576-4AFC-ADA2-F66E19EE3BC2}" presName="imageRepeatNode" presStyleLbl="node1" presStyleIdx="2" presStyleCnt="3" custScaleX="164980" custLinFactNeighborX="81662" custLinFactNeighborY="264"/>
      <dgm:spPr/>
    </dgm:pt>
  </dgm:ptLst>
  <dgm:cxnLst>
    <dgm:cxn modelId="{E7C94700-6BD7-4A22-A012-53C3767C860E}" type="presOf" srcId="{14D86534-104F-418F-8728-3F71F291C3BE}" destId="{78C5BAAB-6D80-4967-9056-0B2D6A3189A9}" srcOrd="0" destOrd="0" presId="urn:microsoft.com/office/officeart/2009/3/layout/BlockDescendingList"/>
    <dgm:cxn modelId="{E057E21B-B32E-464A-B5BC-E5E58C6AAA1C}" type="presOf" srcId="{A667198C-4A5C-4436-9F96-9F04B75C3B32}" destId="{ED80197F-395D-41DF-83C9-7624AE27E0E2}" srcOrd="0" destOrd="0" presId="urn:microsoft.com/office/officeart/2009/3/layout/BlockDescendingList"/>
    <dgm:cxn modelId="{3B7B8A25-087B-4EED-AA67-1CB01C65BAF4}" type="presOf" srcId="{35BF3C8B-7576-4AFC-ADA2-F66E19EE3BC2}" destId="{D7A9E31C-4A97-4839-B0CD-BB533FD4A6E8}" srcOrd="0" destOrd="0" presId="urn:microsoft.com/office/officeart/2009/3/layout/BlockDescendingList"/>
    <dgm:cxn modelId="{ABFD7B28-558B-4FD0-AF0C-840142C521AC}" srcId="{7312CD6C-C017-4E83-A8E0-90F73A838852}" destId="{9C5B9E53-98CF-4ABA-AFBB-343B0CE3EC3F}" srcOrd="1" destOrd="0" parTransId="{2472FC8E-D1CD-4178-98AB-78CF58520216}" sibTransId="{45E2C1CA-5B7D-40F7-8BB0-6A566AC3E542}"/>
    <dgm:cxn modelId="{80ABD530-B077-45A3-A43A-4C197C09083C}" srcId="{A667198C-4A5C-4436-9F96-9F04B75C3B32}" destId="{14D86534-104F-418F-8728-3F71F291C3BE}" srcOrd="0" destOrd="0" parTransId="{B1427037-0C00-4F54-B5A6-B872FF9A8798}" sibTransId="{1C5C24D3-F436-426E-BF58-0358C7431C3B}"/>
    <dgm:cxn modelId="{94564536-E6F0-4869-8A17-CE81BC5F1F55}" type="presOf" srcId="{35BF3C8B-7576-4AFC-ADA2-F66E19EE3BC2}" destId="{A0C0290E-D4E4-4CA8-80CC-8653721D994F}" srcOrd="1" destOrd="0" presId="urn:microsoft.com/office/officeart/2009/3/layout/BlockDescendingList"/>
    <dgm:cxn modelId="{112FD437-7C29-4E89-9FD0-A04B40190AE6}" type="presOf" srcId="{7312CD6C-C017-4E83-A8E0-90F73A838852}" destId="{3D53CD67-7C35-4896-83DF-F61F95919F67}" srcOrd="0" destOrd="0" presId="urn:microsoft.com/office/officeart/2009/3/layout/BlockDescendingList"/>
    <dgm:cxn modelId="{E9872138-4FC3-4FB5-B8F4-B105FC9F6A38}" srcId="{7312CD6C-C017-4E83-A8E0-90F73A838852}" destId="{4911C83A-37A9-42C9-B2C3-4D2089A20C02}" srcOrd="2" destOrd="0" parTransId="{A3FADBCE-503F-4620-A8E3-001E4764BC58}" sibTransId="{75CAE71B-4AB3-4BE4-B02B-94C45F94184B}"/>
    <dgm:cxn modelId="{2C79905B-BCF2-4773-A66B-A18925276074}" srcId="{A667198C-4A5C-4436-9F96-9F04B75C3B32}" destId="{7312CD6C-C017-4E83-A8E0-90F73A838852}" srcOrd="1" destOrd="0" parTransId="{DDC598BB-D1B4-48BB-8F01-464C6037A15F}" sibTransId="{F39175A2-D042-4E07-A791-F899D92B80F5}"/>
    <dgm:cxn modelId="{CE914963-0FA7-4143-807C-75E0C3012ED3}" type="presOf" srcId="{DEAD6453-1092-48BD-9563-6A83CB2752FF}" destId="{B092D250-6515-4D03-A6A2-40504CEAEC5D}" srcOrd="0" destOrd="3" presId="urn:microsoft.com/office/officeart/2009/3/layout/BlockDescendingList"/>
    <dgm:cxn modelId="{8EDFC568-E02B-404D-8D93-97BDAB1AB6AC}" srcId="{35BF3C8B-7576-4AFC-ADA2-F66E19EE3BC2}" destId="{11205FC8-536F-4E84-81C1-C3F140CBE06F}" srcOrd="1" destOrd="0" parTransId="{FF3A7058-D9D5-43C1-AF11-BF7B93D26B43}" sibTransId="{90FBC838-D301-47E8-BF9E-8159FD7CA8D3}"/>
    <dgm:cxn modelId="{CB6B156F-8A09-4984-A68C-4D3D955ABFFD}" type="presOf" srcId="{B31D3A52-B06F-4502-BD2D-435E9A63669F}" destId="{0BD1A691-B72A-457B-A57C-00F6ADCEF9F9}" srcOrd="0" destOrd="0" presId="urn:microsoft.com/office/officeart/2009/3/layout/BlockDescendingList"/>
    <dgm:cxn modelId="{0CAEEB71-E79C-49C1-A1EE-B8FE6EE1F183}" type="presOf" srcId="{11205FC8-536F-4E84-81C1-C3F140CBE06F}" destId="{3B4EF965-9F0E-44BC-A9F3-2F315E7A5C0A}" srcOrd="0" destOrd="1" presId="urn:microsoft.com/office/officeart/2009/3/layout/BlockDescendingList"/>
    <dgm:cxn modelId="{AAF66453-05B5-4732-BC58-4733A9043425}" type="presOf" srcId="{E1993F1D-CBB9-4A4B-A4F5-46100E71CA65}" destId="{0BD1A691-B72A-457B-A57C-00F6ADCEF9F9}" srcOrd="0" destOrd="1" presId="urn:microsoft.com/office/officeart/2009/3/layout/BlockDescendingList"/>
    <dgm:cxn modelId="{E42E427B-8AF9-4609-978E-2C157CB112F0}" srcId="{A667198C-4A5C-4436-9F96-9F04B75C3B32}" destId="{35BF3C8B-7576-4AFC-ADA2-F66E19EE3BC2}" srcOrd="2" destOrd="0" parTransId="{2FA465B5-C56E-46E9-9943-02018B1558C5}" sibTransId="{34CE4F1F-472D-4B1B-84A3-8785894F0FBE}"/>
    <dgm:cxn modelId="{0FF62684-4636-4B7C-9A0B-C96F29D5987C}" srcId="{14D86534-104F-418F-8728-3F71F291C3BE}" destId="{E1993F1D-CBB9-4A4B-A4F5-46100E71CA65}" srcOrd="1" destOrd="0" parTransId="{2B46CAE5-2456-4C66-8608-41BD3C8DA8BC}" sibTransId="{5DB3BF94-1795-4C05-99FE-6DDE6D2A493F}"/>
    <dgm:cxn modelId="{F8182087-D0BD-4762-89EB-827410B6F0CB}" type="presOf" srcId="{71BF4A4A-564C-41D5-96FD-8B1522373AFA}" destId="{B092D250-6515-4D03-A6A2-40504CEAEC5D}" srcOrd="0" destOrd="0" presId="urn:microsoft.com/office/officeart/2009/3/layout/BlockDescendingList"/>
    <dgm:cxn modelId="{6480C38A-F1A5-4855-8FA1-C5E55F82F28B}" srcId="{7312CD6C-C017-4E83-A8E0-90F73A838852}" destId="{DEAD6453-1092-48BD-9563-6A83CB2752FF}" srcOrd="3" destOrd="0" parTransId="{9EB95D9D-5B91-45C0-B446-C72E3C5279DE}" sibTransId="{343A14E0-38FB-4946-B6E4-2C5DAD38D2F0}"/>
    <dgm:cxn modelId="{AA4484BF-0F0B-4C29-A92B-44DB9F626EC9}" type="presOf" srcId="{4911C83A-37A9-42C9-B2C3-4D2089A20C02}" destId="{B092D250-6515-4D03-A6A2-40504CEAEC5D}" srcOrd="0" destOrd="2" presId="urn:microsoft.com/office/officeart/2009/3/layout/BlockDescendingList"/>
    <dgm:cxn modelId="{49AD6FC7-94CC-4072-849C-E1F0A289148B}" type="presOf" srcId="{9C5B9E53-98CF-4ABA-AFBB-343B0CE3EC3F}" destId="{B092D250-6515-4D03-A6A2-40504CEAEC5D}" srcOrd="0" destOrd="1" presId="urn:microsoft.com/office/officeart/2009/3/layout/BlockDescendingList"/>
    <dgm:cxn modelId="{E79830CC-B8D6-4896-A5A7-EAB208BAF854}" type="presOf" srcId="{7312CD6C-C017-4E83-A8E0-90F73A838852}" destId="{AD4BB1CB-36BD-457E-B1AC-4595788FD5CA}" srcOrd="1" destOrd="0" presId="urn:microsoft.com/office/officeart/2009/3/layout/BlockDescendingList"/>
    <dgm:cxn modelId="{B01B23D2-5C19-4770-A07B-AEEAAD459E98}" srcId="{14D86534-104F-418F-8728-3F71F291C3BE}" destId="{B31D3A52-B06F-4502-BD2D-435E9A63669F}" srcOrd="0" destOrd="0" parTransId="{F451AB33-33C8-4E8A-A143-1DE5EBEF31A1}" sibTransId="{62A194D1-F363-40F3-8E74-3F03E2B029DC}"/>
    <dgm:cxn modelId="{AA3EEED7-C129-44A5-98BA-B85101F75ADA}" type="presOf" srcId="{E78775FD-E685-41A5-8259-14C1DEEC563A}" destId="{3B4EF965-9F0E-44BC-A9F3-2F315E7A5C0A}" srcOrd="0" destOrd="0" presId="urn:microsoft.com/office/officeart/2009/3/layout/BlockDescendingList"/>
    <dgm:cxn modelId="{55592BD9-0937-41DF-81EA-2C5B1561BB14}" srcId="{35BF3C8B-7576-4AFC-ADA2-F66E19EE3BC2}" destId="{E78775FD-E685-41A5-8259-14C1DEEC563A}" srcOrd="0" destOrd="0" parTransId="{6017C675-2428-4E73-8AB9-F0769F74E2BC}" sibTransId="{A880F850-AC13-41C7-AA28-C3C72FF2F8D4}"/>
    <dgm:cxn modelId="{318781E9-7592-413D-986B-4B39D15AAC17}" type="presOf" srcId="{14D86534-104F-418F-8728-3F71F291C3BE}" destId="{9BD00E91-B185-410D-92CD-948793AD4864}" srcOrd="1" destOrd="0" presId="urn:microsoft.com/office/officeart/2009/3/layout/BlockDescendingList"/>
    <dgm:cxn modelId="{FD7C72F5-DB08-4BD1-B5EE-CC6D2DEA6928}" srcId="{7312CD6C-C017-4E83-A8E0-90F73A838852}" destId="{71BF4A4A-564C-41D5-96FD-8B1522373AFA}" srcOrd="0" destOrd="0" parTransId="{2F0A09AB-32C1-4B0D-AC22-E8E8287F60BA}" sibTransId="{7E4D3FB6-BF24-4690-98D8-75556C7E2F58}"/>
    <dgm:cxn modelId="{B86147CF-FCBF-4055-8E19-39697A359FF8}" type="presParOf" srcId="{ED80197F-395D-41DF-83C9-7624AE27E0E2}" destId="{78C5BAAB-6D80-4967-9056-0B2D6A3189A9}" srcOrd="0" destOrd="0" presId="urn:microsoft.com/office/officeart/2009/3/layout/BlockDescendingList"/>
    <dgm:cxn modelId="{C847D08A-4EA0-4874-BD2E-686D62C1C8FD}" type="presParOf" srcId="{ED80197F-395D-41DF-83C9-7624AE27E0E2}" destId="{0BD1A691-B72A-457B-A57C-00F6ADCEF9F9}" srcOrd="1" destOrd="0" presId="urn:microsoft.com/office/officeart/2009/3/layout/BlockDescendingList"/>
    <dgm:cxn modelId="{76A5550B-A666-492A-8767-4B44C9A568E4}" type="presParOf" srcId="{ED80197F-395D-41DF-83C9-7624AE27E0E2}" destId="{313AC239-09F3-4B51-BEBF-030F073D61A3}" srcOrd="2" destOrd="0" presId="urn:microsoft.com/office/officeart/2009/3/layout/BlockDescendingList"/>
    <dgm:cxn modelId="{9D69123C-9B6D-4E5E-9D82-173B10877BB7}" type="presParOf" srcId="{313AC239-09F3-4B51-BEBF-030F073D61A3}" destId="{9BD00E91-B185-410D-92CD-948793AD4864}" srcOrd="0" destOrd="0" presId="urn:microsoft.com/office/officeart/2009/3/layout/BlockDescendingList"/>
    <dgm:cxn modelId="{EF098E76-1475-4648-87C5-A85A331DEAEC}" type="presParOf" srcId="{ED80197F-395D-41DF-83C9-7624AE27E0E2}" destId="{3D53CD67-7C35-4896-83DF-F61F95919F67}" srcOrd="3" destOrd="0" presId="urn:microsoft.com/office/officeart/2009/3/layout/BlockDescendingList"/>
    <dgm:cxn modelId="{5696D293-38EB-4F5D-8FDE-B28EC26596FB}" type="presParOf" srcId="{ED80197F-395D-41DF-83C9-7624AE27E0E2}" destId="{B092D250-6515-4D03-A6A2-40504CEAEC5D}" srcOrd="4" destOrd="0" presId="urn:microsoft.com/office/officeart/2009/3/layout/BlockDescendingList"/>
    <dgm:cxn modelId="{B7056260-9066-4FA1-9853-C85604474715}" type="presParOf" srcId="{ED80197F-395D-41DF-83C9-7624AE27E0E2}" destId="{02BFE80C-E1CA-4434-8A1E-CCCEF53735FB}" srcOrd="5" destOrd="0" presId="urn:microsoft.com/office/officeart/2009/3/layout/BlockDescendingList"/>
    <dgm:cxn modelId="{D03AB376-2630-4319-B310-EA61C09538D0}" type="presParOf" srcId="{02BFE80C-E1CA-4434-8A1E-CCCEF53735FB}" destId="{AD4BB1CB-36BD-457E-B1AC-4595788FD5CA}" srcOrd="0" destOrd="0" presId="urn:microsoft.com/office/officeart/2009/3/layout/BlockDescendingList"/>
    <dgm:cxn modelId="{3B670E24-64A9-4787-9BE8-9674FB96B13C}" type="presParOf" srcId="{ED80197F-395D-41DF-83C9-7624AE27E0E2}" destId="{D7A9E31C-4A97-4839-B0CD-BB533FD4A6E8}" srcOrd="6" destOrd="0" presId="urn:microsoft.com/office/officeart/2009/3/layout/BlockDescendingList"/>
    <dgm:cxn modelId="{058E555F-4928-4DC5-A83B-C008010D1DA6}" type="presParOf" srcId="{ED80197F-395D-41DF-83C9-7624AE27E0E2}" destId="{3B4EF965-9F0E-44BC-A9F3-2F315E7A5C0A}" srcOrd="7" destOrd="0" presId="urn:microsoft.com/office/officeart/2009/3/layout/BlockDescendingList"/>
    <dgm:cxn modelId="{600CE090-34A5-42F2-B7CC-2C9AFE982CE0}" type="presParOf" srcId="{ED80197F-395D-41DF-83C9-7624AE27E0E2}" destId="{FFBABF1E-65F3-4B08-8BA1-91FC874CEC7F}" srcOrd="8" destOrd="0" presId="urn:microsoft.com/office/officeart/2009/3/layout/BlockDescendingList"/>
    <dgm:cxn modelId="{5C7816B9-64A3-43C8-9C14-9F7D1AD3B015}" type="presParOf" srcId="{FFBABF1E-65F3-4B08-8BA1-91FC874CEC7F}" destId="{A0C0290E-D4E4-4CA8-80CC-8653721D994F}"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0A0579-BB55-407B-88BD-6CBDD8F5B26B}"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BE"/>
        </a:p>
      </dgm:t>
    </dgm:pt>
    <dgm:pt modelId="{21FC8ED1-D329-4523-99F5-091612866861}">
      <dgm:prSet phldrT="[Text]"/>
      <dgm:spPr/>
      <dgm:t>
        <a:bodyPr/>
        <a:lstStyle/>
        <a:p>
          <a:r>
            <a:rPr lang="en-GB" dirty="0"/>
            <a:t>WHERE ARE WE NOW</a:t>
          </a:r>
          <a:endParaRPr lang="en-BE" dirty="0"/>
        </a:p>
      </dgm:t>
    </dgm:pt>
    <dgm:pt modelId="{C270D76A-0426-4678-B74E-BE58313E1BEF}" type="parTrans" cxnId="{5BCC1653-110B-4345-A1B3-A4CE8B79C2D4}">
      <dgm:prSet/>
      <dgm:spPr/>
      <dgm:t>
        <a:bodyPr/>
        <a:lstStyle/>
        <a:p>
          <a:endParaRPr lang="en-BE"/>
        </a:p>
      </dgm:t>
    </dgm:pt>
    <dgm:pt modelId="{C41B4448-FAF0-481C-A6B2-0F7B2289014C}" type="sibTrans" cxnId="{5BCC1653-110B-4345-A1B3-A4CE8B79C2D4}">
      <dgm:prSet/>
      <dgm:spPr/>
      <dgm:t>
        <a:bodyPr/>
        <a:lstStyle/>
        <a:p>
          <a:endParaRPr lang="en-BE"/>
        </a:p>
      </dgm:t>
    </dgm:pt>
    <dgm:pt modelId="{2E995AA5-11DC-43B8-A17F-9C6AC250199D}">
      <dgm:prSet phldrT="[Text]"/>
      <dgm:spPr/>
      <dgm:t>
        <a:bodyPr/>
        <a:lstStyle/>
        <a:p>
          <a:r>
            <a:rPr lang="en-US" dirty="0"/>
            <a:t>Challenges in reaching the aim</a:t>
          </a:r>
          <a:endParaRPr lang="en-BE" dirty="0"/>
        </a:p>
      </dgm:t>
    </dgm:pt>
    <dgm:pt modelId="{3AE40D0E-DC57-4383-B835-F06979A00094}" type="parTrans" cxnId="{78A5B7DA-94F2-4070-A41D-7BA04051C75C}">
      <dgm:prSet/>
      <dgm:spPr/>
      <dgm:t>
        <a:bodyPr/>
        <a:lstStyle/>
        <a:p>
          <a:endParaRPr lang="en-BE"/>
        </a:p>
      </dgm:t>
    </dgm:pt>
    <dgm:pt modelId="{8B6723B9-798B-4F04-A5DC-9A7149CE4564}" type="sibTrans" cxnId="{78A5B7DA-94F2-4070-A41D-7BA04051C75C}">
      <dgm:prSet/>
      <dgm:spPr/>
      <dgm:t>
        <a:bodyPr/>
        <a:lstStyle/>
        <a:p>
          <a:endParaRPr lang="en-BE"/>
        </a:p>
      </dgm:t>
    </dgm:pt>
    <dgm:pt modelId="{0C410ACF-0FCC-4E44-850E-F05138E7F285}">
      <dgm:prSet phldrT="[Text]"/>
      <dgm:spPr/>
      <dgm:t>
        <a:bodyPr/>
        <a:lstStyle/>
        <a:p>
          <a:r>
            <a:rPr lang="en-US" dirty="0"/>
            <a:t>WHERE DO WE WANT TO GO</a:t>
          </a:r>
          <a:endParaRPr lang="en-BE" dirty="0"/>
        </a:p>
      </dgm:t>
    </dgm:pt>
    <dgm:pt modelId="{FBB95BB5-F888-4D35-8131-72061B66B295}" type="parTrans" cxnId="{0FCBF013-3994-4822-A0AB-69096A60E261}">
      <dgm:prSet/>
      <dgm:spPr/>
      <dgm:t>
        <a:bodyPr/>
        <a:lstStyle/>
        <a:p>
          <a:endParaRPr lang="en-BE"/>
        </a:p>
      </dgm:t>
    </dgm:pt>
    <dgm:pt modelId="{A33C34BC-5E38-42D0-A61E-EB4F358E012C}" type="sibTrans" cxnId="{0FCBF013-3994-4822-A0AB-69096A60E261}">
      <dgm:prSet/>
      <dgm:spPr/>
      <dgm:t>
        <a:bodyPr/>
        <a:lstStyle/>
        <a:p>
          <a:endParaRPr lang="en-BE"/>
        </a:p>
      </dgm:t>
    </dgm:pt>
    <dgm:pt modelId="{998C325C-BD5B-4449-A808-3F237FEA902A}">
      <dgm:prSet phldrT="[Text]"/>
      <dgm:spPr/>
      <dgm:t>
        <a:bodyPr/>
        <a:lstStyle/>
        <a:p>
          <a:r>
            <a:rPr lang="en-US" dirty="0"/>
            <a:t>GECKO Vision 2040</a:t>
          </a:r>
          <a:endParaRPr lang="en-BE" dirty="0"/>
        </a:p>
      </dgm:t>
    </dgm:pt>
    <dgm:pt modelId="{4F16D7F7-458E-4A75-9D74-10ECE9D22C2C}" type="parTrans" cxnId="{68B2763F-9C3B-4606-B92A-63C64C670619}">
      <dgm:prSet/>
      <dgm:spPr/>
      <dgm:t>
        <a:bodyPr/>
        <a:lstStyle/>
        <a:p>
          <a:endParaRPr lang="en-BE"/>
        </a:p>
      </dgm:t>
    </dgm:pt>
    <dgm:pt modelId="{58C65623-5B72-4576-AFBE-F48F9418A1BD}" type="sibTrans" cxnId="{68B2763F-9C3B-4606-B92A-63C64C670619}">
      <dgm:prSet/>
      <dgm:spPr/>
      <dgm:t>
        <a:bodyPr/>
        <a:lstStyle/>
        <a:p>
          <a:endParaRPr lang="en-BE"/>
        </a:p>
      </dgm:t>
    </dgm:pt>
    <dgm:pt modelId="{4C26E9CB-AE56-4459-9500-94693D6F3B9F}">
      <dgm:prSet phldrT="[Text]"/>
      <dgm:spPr/>
      <dgm:t>
        <a:bodyPr/>
        <a:lstStyle/>
        <a:p>
          <a:r>
            <a:rPr lang="en-US" dirty="0"/>
            <a:t>HOW CAN WE GET THERE</a:t>
          </a:r>
          <a:endParaRPr lang="en-BE" dirty="0"/>
        </a:p>
      </dgm:t>
    </dgm:pt>
    <dgm:pt modelId="{9FAE5A0D-5F9D-45ED-B204-12164021124E}" type="parTrans" cxnId="{1753F8C4-1284-418B-B3FC-EBC9D95CC1DD}">
      <dgm:prSet/>
      <dgm:spPr/>
      <dgm:t>
        <a:bodyPr/>
        <a:lstStyle/>
        <a:p>
          <a:endParaRPr lang="en-BE"/>
        </a:p>
      </dgm:t>
    </dgm:pt>
    <dgm:pt modelId="{63643E69-7033-45D0-8598-EDED4D766668}" type="sibTrans" cxnId="{1753F8C4-1284-418B-B3FC-EBC9D95CC1DD}">
      <dgm:prSet/>
      <dgm:spPr/>
      <dgm:t>
        <a:bodyPr/>
        <a:lstStyle/>
        <a:p>
          <a:endParaRPr lang="en-BE"/>
        </a:p>
      </dgm:t>
    </dgm:pt>
    <dgm:pt modelId="{772EC7CB-C4B9-4601-8501-A9A4D76BED6B}">
      <dgm:prSet phldrT="[Text]"/>
      <dgm:spPr/>
      <dgm:t>
        <a:bodyPr/>
        <a:lstStyle/>
        <a:p>
          <a:r>
            <a:rPr lang="en-US" dirty="0"/>
            <a:t>Actions in reaching the aim</a:t>
          </a:r>
          <a:endParaRPr lang="en-BE" dirty="0"/>
        </a:p>
      </dgm:t>
    </dgm:pt>
    <dgm:pt modelId="{16296881-D755-4254-8BE0-9F554B5B7E7E}" type="parTrans" cxnId="{CA8CAA54-4B68-4787-971B-6871A2DBDE01}">
      <dgm:prSet/>
      <dgm:spPr/>
      <dgm:t>
        <a:bodyPr/>
        <a:lstStyle/>
        <a:p>
          <a:endParaRPr lang="en-BE"/>
        </a:p>
      </dgm:t>
    </dgm:pt>
    <dgm:pt modelId="{EB1D66C8-EB28-4027-B8E1-10EE4A84DD6F}" type="sibTrans" cxnId="{CA8CAA54-4B68-4787-971B-6871A2DBDE01}">
      <dgm:prSet/>
      <dgm:spPr/>
      <dgm:t>
        <a:bodyPr/>
        <a:lstStyle/>
        <a:p>
          <a:endParaRPr lang="en-BE"/>
        </a:p>
      </dgm:t>
    </dgm:pt>
    <dgm:pt modelId="{361A63FF-ED52-42F9-9C21-E67480A3C3D6}" type="pres">
      <dgm:prSet presAssocID="{6A0A0579-BB55-407B-88BD-6CBDD8F5B26B}" presName="linearFlow" presStyleCnt="0">
        <dgm:presLayoutVars>
          <dgm:dir/>
          <dgm:animLvl val="lvl"/>
          <dgm:resizeHandles val="exact"/>
        </dgm:presLayoutVars>
      </dgm:prSet>
      <dgm:spPr/>
    </dgm:pt>
    <dgm:pt modelId="{FDCFFB1C-2913-492B-AD7C-E39DBE798CDD}" type="pres">
      <dgm:prSet presAssocID="{21FC8ED1-D329-4523-99F5-091612866861}" presName="composite" presStyleCnt="0"/>
      <dgm:spPr/>
    </dgm:pt>
    <dgm:pt modelId="{5C453993-81D7-49CF-A2D5-730A08E8B9B2}" type="pres">
      <dgm:prSet presAssocID="{21FC8ED1-D329-4523-99F5-091612866861}" presName="parTx" presStyleLbl="node1" presStyleIdx="0" presStyleCnt="3">
        <dgm:presLayoutVars>
          <dgm:chMax val="0"/>
          <dgm:chPref val="0"/>
          <dgm:bulletEnabled val="1"/>
        </dgm:presLayoutVars>
      </dgm:prSet>
      <dgm:spPr/>
    </dgm:pt>
    <dgm:pt modelId="{05ED3026-C737-41BF-AF7B-DA9F0DA8F6FC}" type="pres">
      <dgm:prSet presAssocID="{21FC8ED1-D329-4523-99F5-091612866861}" presName="parSh" presStyleLbl="node1" presStyleIdx="0" presStyleCnt="3"/>
      <dgm:spPr/>
    </dgm:pt>
    <dgm:pt modelId="{0F792997-77D8-4D0A-A64A-B3B41166D9A7}" type="pres">
      <dgm:prSet presAssocID="{21FC8ED1-D329-4523-99F5-091612866861}" presName="desTx" presStyleLbl="fgAcc1" presStyleIdx="0" presStyleCnt="3">
        <dgm:presLayoutVars>
          <dgm:bulletEnabled val="1"/>
        </dgm:presLayoutVars>
      </dgm:prSet>
      <dgm:spPr/>
    </dgm:pt>
    <dgm:pt modelId="{604C4E9A-1119-4529-BD99-067F86089825}" type="pres">
      <dgm:prSet presAssocID="{C41B4448-FAF0-481C-A6B2-0F7B2289014C}" presName="sibTrans" presStyleLbl="sibTrans2D1" presStyleIdx="0" presStyleCnt="2"/>
      <dgm:spPr/>
    </dgm:pt>
    <dgm:pt modelId="{2BE775C6-CECC-482E-9B16-4EDDFFD30902}" type="pres">
      <dgm:prSet presAssocID="{C41B4448-FAF0-481C-A6B2-0F7B2289014C}" presName="connTx" presStyleLbl="sibTrans2D1" presStyleIdx="0" presStyleCnt="2"/>
      <dgm:spPr/>
    </dgm:pt>
    <dgm:pt modelId="{CD6414C5-93C7-4167-9CE7-F24EC8588ECB}" type="pres">
      <dgm:prSet presAssocID="{0C410ACF-0FCC-4E44-850E-F05138E7F285}" presName="composite" presStyleCnt="0"/>
      <dgm:spPr/>
    </dgm:pt>
    <dgm:pt modelId="{0179FA19-A3E9-40F3-B3A8-ADB53CC4999C}" type="pres">
      <dgm:prSet presAssocID="{0C410ACF-0FCC-4E44-850E-F05138E7F285}" presName="parTx" presStyleLbl="node1" presStyleIdx="0" presStyleCnt="3">
        <dgm:presLayoutVars>
          <dgm:chMax val="0"/>
          <dgm:chPref val="0"/>
          <dgm:bulletEnabled val="1"/>
        </dgm:presLayoutVars>
      </dgm:prSet>
      <dgm:spPr/>
    </dgm:pt>
    <dgm:pt modelId="{FA7BD3CA-1AF6-401E-8FFF-9A67830B3EE9}" type="pres">
      <dgm:prSet presAssocID="{0C410ACF-0FCC-4E44-850E-F05138E7F285}" presName="parSh" presStyleLbl="node1" presStyleIdx="1" presStyleCnt="3"/>
      <dgm:spPr/>
    </dgm:pt>
    <dgm:pt modelId="{5010EDDB-0ABC-408F-B87F-204A81C7A8E5}" type="pres">
      <dgm:prSet presAssocID="{0C410ACF-0FCC-4E44-850E-F05138E7F285}" presName="desTx" presStyleLbl="fgAcc1" presStyleIdx="1" presStyleCnt="3">
        <dgm:presLayoutVars>
          <dgm:bulletEnabled val="1"/>
        </dgm:presLayoutVars>
      </dgm:prSet>
      <dgm:spPr/>
    </dgm:pt>
    <dgm:pt modelId="{1A7EDBFC-261C-44AA-86E6-FC37C75463D6}" type="pres">
      <dgm:prSet presAssocID="{A33C34BC-5E38-42D0-A61E-EB4F358E012C}" presName="sibTrans" presStyleLbl="sibTrans2D1" presStyleIdx="1" presStyleCnt="2"/>
      <dgm:spPr/>
    </dgm:pt>
    <dgm:pt modelId="{76EE0C1A-CE55-45DE-A573-8C252C7C992E}" type="pres">
      <dgm:prSet presAssocID="{A33C34BC-5E38-42D0-A61E-EB4F358E012C}" presName="connTx" presStyleLbl="sibTrans2D1" presStyleIdx="1" presStyleCnt="2"/>
      <dgm:spPr/>
    </dgm:pt>
    <dgm:pt modelId="{3350E754-54CA-45ED-A08C-1D1C61CC43AF}" type="pres">
      <dgm:prSet presAssocID="{4C26E9CB-AE56-4459-9500-94693D6F3B9F}" presName="composite" presStyleCnt="0"/>
      <dgm:spPr/>
    </dgm:pt>
    <dgm:pt modelId="{6C759A38-0856-4AB7-B419-5C49AB1FA9F1}" type="pres">
      <dgm:prSet presAssocID="{4C26E9CB-AE56-4459-9500-94693D6F3B9F}" presName="parTx" presStyleLbl="node1" presStyleIdx="1" presStyleCnt="3">
        <dgm:presLayoutVars>
          <dgm:chMax val="0"/>
          <dgm:chPref val="0"/>
          <dgm:bulletEnabled val="1"/>
        </dgm:presLayoutVars>
      </dgm:prSet>
      <dgm:spPr/>
    </dgm:pt>
    <dgm:pt modelId="{40737349-5B6A-4988-9AE2-2057D8C902E5}" type="pres">
      <dgm:prSet presAssocID="{4C26E9CB-AE56-4459-9500-94693D6F3B9F}" presName="parSh" presStyleLbl="node1" presStyleIdx="2" presStyleCnt="3"/>
      <dgm:spPr/>
    </dgm:pt>
    <dgm:pt modelId="{F7D27771-D952-4664-AA37-7E949B40C81C}" type="pres">
      <dgm:prSet presAssocID="{4C26E9CB-AE56-4459-9500-94693D6F3B9F}" presName="desTx" presStyleLbl="fgAcc1" presStyleIdx="2" presStyleCnt="3">
        <dgm:presLayoutVars>
          <dgm:bulletEnabled val="1"/>
        </dgm:presLayoutVars>
      </dgm:prSet>
      <dgm:spPr/>
    </dgm:pt>
  </dgm:ptLst>
  <dgm:cxnLst>
    <dgm:cxn modelId="{3F35E813-652A-4715-828A-EABAC99A82AD}" type="presOf" srcId="{A33C34BC-5E38-42D0-A61E-EB4F358E012C}" destId="{1A7EDBFC-261C-44AA-86E6-FC37C75463D6}" srcOrd="0" destOrd="0" presId="urn:microsoft.com/office/officeart/2005/8/layout/process3"/>
    <dgm:cxn modelId="{0FCBF013-3994-4822-A0AB-69096A60E261}" srcId="{6A0A0579-BB55-407B-88BD-6CBDD8F5B26B}" destId="{0C410ACF-0FCC-4E44-850E-F05138E7F285}" srcOrd="1" destOrd="0" parTransId="{FBB95BB5-F888-4D35-8131-72061B66B295}" sibTransId="{A33C34BC-5E38-42D0-A61E-EB4F358E012C}"/>
    <dgm:cxn modelId="{68B2763F-9C3B-4606-B92A-63C64C670619}" srcId="{0C410ACF-0FCC-4E44-850E-F05138E7F285}" destId="{998C325C-BD5B-4449-A808-3F237FEA902A}" srcOrd="0" destOrd="0" parTransId="{4F16D7F7-458E-4A75-9D74-10ECE9D22C2C}" sibTransId="{58C65623-5B72-4576-AFBE-F48F9418A1BD}"/>
    <dgm:cxn modelId="{E8B08E42-D99D-4242-B92D-87E55F362A4D}" type="presOf" srcId="{21FC8ED1-D329-4523-99F5-091612866861}" destId="{05ED3026-C737-41BF-AF7B-DA9F0DA8F6FC}" srcOrd="1" destOrd="0" presId="urn:microsoft.com/office/officeart/2005/8/layout/process3"/>
    <dgm:cxn modelId="{2970C042-24A1-4290-B002-233F5E0E806A}" type="presOf" srcId="{0C410ACF-0FCC-4E44-850E-F05138E7F285}" destId="{FA7BD3CA-1AF6-401E-8FFF-9A67830B3EE9}" srcOrd="1" destOrd="0" presId="urn:microsoft.com/office/officeart/2005/8/layout/process3"/>
    <dgm:cxn modelId="{5BCC1653-110B-4345-A1B3-A4CE8B79C2D4}" srcId="{6A0A0579-BB55-407B-88BD-6CBDD8F5B26B}" destId="{21FC8ED1-D329-4523-99F5-091612866861}" srcOrd="0" destOrd="0" parTransId="{C270D76A-0426-4678-B74E-BE58313E1BEF}" sibTransId="{C41B4448-FAF0-481C-A6B2-0F7B2289014C}"/>
    <dgm:cxn modelId="{CA8CAA54-4B68-4787-971B-6871A2DBDE01}" srcId="{4C26E9CB-AE56-4459-9500-94693D6F3B9F}" destId="{772EC7CB-C4B9-4601-8501-A9A4D76BED6B}" srcOrd="0" destOrd="0" parTransId="{16296881-D755-4254-8BE0-9F554B5B7E7E}" sibTransId="{EB1D66C8-EB28-4027-B8E1-10EE4A84DD6F}"/>
    <dgm:cxn modelId="{F1487256-B1CD-4917-9992-FB7E7F7FCB35}" type="presOf" srcId="{998C325C-BD5B-4449-A808-3F237FEA902A}" destId="{5010EDDB-0ABC-408F-B87F-204A81C7A8E5}" srcOrd="0" destOrd="0" presId="urn:microsoft.com/office/officeart/2005/8/layout/process3"/>
    <dgm:cxn modelId="{F3666F57-E651-477B-B9D7-BF95BD39C769}" type="presOf" srcId="{0C410ACF-0FCC-4E44-850E-F05138E7F285}" destId="{0179FA19-A3E9-40F3-B3A8-ADB53CC4999C}" srcOrd="0" destOrd="0" presId="urn:microsoft.com/office/officeart/2005/8/layout/process3"/>
    <dgm:cxn modelId="{18BB3559-61D4-4CCA-89EE-C9685A938522}" type="presOf" srcId="{4C26E9CB-AE56-4459-9500-94693D6F3B9F}" destId="{6C759A38-0856-4AB7-B419-5C49AB1FA9F1}" srcOrd="0" destOrd="0" presId="urn:microsoft.com/office/officeart/2005/8/layout/process3"/>
    <dgm:cxn modelId="{48D85559-E073-4F86-A321-646578CFEBD2}" type="presOf" srcId="{C41B4448-FAF0-481C-A6B2-0F7B2289014C}" destId="{604C4E9A-1119-4529-BD99-067F86089825}" srcOrd="0" destOrd="0" presId="urn:microsoft.com/office/officeart/2005/8/layout/process3"/>
    <dgm:cxn modelId="{1FA18885-9E8A-4971-A654-0B6A0D9B517D}" type="presOf" srcId="{4C26E9CB-AE56-4459-9500-94693D6F3B9F}" destId="{40737349-5B6A-4988-9AE2-2057D8C902E5}" srcOrd="1" destOrd="0" presId="urn:microsoft.com/office/officeart/2005/8/layout/process3"/>
    <dgm:cxn modelId="{0A5013B2-3543-4FF7-9B78-6912DF330E8F}" type="presOf" srcId="{2E995AA5-11DC-43B8-A17F-9C6AC250199D}" destId="{0F792997-77D8-4D0A-A64A-B3B41166D9A7}" srcOrd="0" destOrd="0" presId="urn:microsoft.com/office/officeart/2005/8/layout/process3"/>
    <dgm:cxn modelId="{01F631B9-8FB8-4609-A335-FC47B380F8AA}" type="presOf" srcId="{6A0A0579-BB55-407B-88BD-6CBDD8F5B26B}" destId="{361A63FF-ED52-42F9-9C21-E67480A3C3D6}" srcOrd="0" destOrd="0" presId="urn:microsoft.com/office/officeart/2005/8/layout/process3"/>
    <dgm:cxn modelId="{8FBE5AC0-B5D3-4537-A613-6701F63061EF}" type="presOf" srcId="{A33C34BC-5E38-42D0-A61E-EB4F358E012C}" destId="{76EE0C1A-CE55-45DE-A573-8C252C7C992E}" srcOrd="1" destOrd="0" presId="urn:microsoft.com/office/officeart/2005/8/layout/process3"/>
    <dgm:cxn modelId="{1753F8C4-1284-418B-B3FC-EBC9D95CC1DD}" srcId="{6A0A0579-BB55-407B-88BD-6CBDD8F5B26B}" destId="{4C26E9CB-AE56-4459-9500-94693D6F3B9F}" srcOrd="2" destOrd="0" parTransId="{9FAE5A0D-5F9D-45ED-B204-12164021124E}" sibTransId="{63643E69-7033-45D0-8598-EDED4D766668}"/>
    <dgm:cxn modelId="{B79412D3-601A-41FA-9D97-47C10352D351}" type="presOf" srcId="{21FC8ED1-D329-4523-99F5-091612866861}" destId="{5C453993-81D7-49CF-A2D5-730A08E8B9B2}" srcOrd="0" destOrd="0" presId="urn:microsoft.com/office/officeart/2005/8/layout/process3"/>
    <dgm:cxn modelId="{78A5B7DA-94F2-4070-A41D-7BA04051C75C}" srcId="{21FC8ED1-D329-4523-99F5-091612866861}" destId="{2E995AA5-11DC-43B8-A17F-9C6AC250199D}" srcOrd="0" destOrd="0" parTransId="{3AE40D0E-DC57-4383-B835-F06979A00094}" sibTransId="{8B6723B9-798B-4F04-A5DC-9A7149CE4564}"/>
    <dgm:cxn modelId="{75CD49DB-CAF2-4C2D-A188-29E1E3134713}" type="presOf" srcId="{C41B4448-FAF0-481C-A6B2-0F7B2289014C}" destId="{2BE775C6-CECC-482E-9B16-4EDDFFD30902}" srcOrd="1" destOrd="0" presId="urn:microsoft.com/office/officeart/2005/8/layout/process3"/>
    <dgm:cxn modelId="{267BE1E9-9CEF-46BE-A2AF-04A0FC77179B}" type="presOf" srcId="{772EC7CB-C4B9-4601-8501-A9A4D76BED6B}" destId="{F7D27771-D952-4664-AA37-7E949B40C81C}" srcOrd="0" destOrd="0" presId="urn:microsoft.com/office/officeart/2005/8/layout/process3"/>
    <dgm:cxn modelId="{5785925A-116D-45F4-ACA8-F4926E65AE28}" type="presParOf" srcId="{361A63FF-ED52-42F9-9C21-E67480A3C3D6}" destId="{FDCFFB1C-2913-492B-AD7C-E39DBE798CDD}" srcOrd="0" destOrd="0" presId="urn:microsoft.com/office/officeart/2005/8/layout/process3"/>
    <dgm:cxn modelId="{D5F35303-1F16-43F4-9DF5-2C789418D647}" type="presParOf" srcId="{FDCFFB1C-2913-492B-AD7C-E39DBE798CDD}" destId="{5C453993-81D7-49CF-A2D5-730A08E8B9B2}" srcOrd="0" destOrd="0" presId="urn:microsoft.com/office/officeart/2005/8/layout/process3"/>
    <dgm:cxn modelId="{21C5B2FB-3BF6-44F0-95A7-6A6F44B57679}" type="presParOf" srcId="{FDCFFB1C-2913-492B-AD7C-E39DBE798CDD}" destId="{05ED3026-C737-41BF-AF7B-DA9F0DA8F6FC}" srcOrd="1" destOrd="0" presId="urn:microsoft.com/office/officeart/2005/8/layout/process3"/>
    <dgm:cxn modelId="{C958C753-94F3-49AB-93DA-01143F620634}" type="presParOf" srcId="{FDCFFB1C-2913-492B-AD7C-E39DBE798CDD}" destId="{0F792997-77D8-4D0A-A64A-B3B41166D9A7}" srcOrd="2" destOrd="0" presId="urn:microsoft.com/office/officeart/2005/8/layout/process3"/>
    <dgm:cxn modelId="{56D77901-9445-4B63-A903-EC7D217698B4}" type="presParOf" srcId="{361A63FF-ED52-42F9-9C21-E67480A3C3D6}" destId="{604C4E9A-1119-4529-BD99-067F86089825}" srcOrd="1" destOrd="0" presId="urn:microsoft.com/office/officeart/2005/8/layout/process3"/>
    <dgm:cxn modelId="{C10943FF-94DD-4E9E-81FA-500CAD372EDF}" type="presParOf" srcId="{604C4E9A-1119-4529-BD99-067F86089825}" destId="{2BE775C6-CECC-482E-9B16-4EDDFFD30902}" srcOrd="0" destOrd="0" presId="urn:microsoft.com/office/officeart/2005/8/layout/process3"/>
    <dgm:cxn modelId="{33C6C77C-15C4-4576-8730-5449DB2CCA04}" type="presParOf" srcId="{361A63FF-ED52-42F9-9C21-E67480A3C3D6}" destId="{CD6414C5-93C7-4167-9CE7-F24EC8588ECB}" srcOrd="2" destOrd="0" presId="urn:microsoft.com/office/officeart/2005/8/layout/process3"/>
    <dgm:cxn modelId="{3451B078-1B20-4F09-ACEB-F7B10229C57D}" type="presParOf" srcId="{CD6414C5-93C7-4167-9CE7-F24EC8588ECB}" destId="{0179FA19-A3E9-40F3-B3A8-ADB53CC4999C}" srcOrd="0" destOrd="0" presId="urn:microsoft.com/office/officeart/2005/8/layout/process3"/>
    <dgm:cxn modelId="{DF59ECE9-FE32-4684-9B63-A660BB0A85C4}" type="presParOf" srcId="{CD6414C5-93C7-4167-9CE7-F24EC8588ECB}" destId="{FA7BD3CA-1AF6-401E-8FFF-9A67830B3EE9}" srcOrd="1" destOrd="0" presId="urn:microsoft.com/office/officeart/2005/8/layout/process3"/>
    <dgm:cxn modelId="{F11832E9-3716-4F28-832F-09AB26921B6A}" type="presParOf" srcId="{CD6414C5-93C7-4167-9CE7-F24EC8588ECB}" destId="{5010EDDB-0ABC-408F-B87F-204A81C7A8E5}" srcOrd="2" destOrd="0" presId="urn:microsoft.com/office/officeart/2005/8/layout/process3"/>
    <dgm:cxn modelId="{F3F68263-78E6-430C-B663-2DC075F00CAD}" type="presParOf" srcId="{361A63FF-ED52-42F9-9C21-E67480A3C3D6}" destId="{1A7EDBFC-261C-44AA-86E6-FC37C75463D6}" srcOrd="3" destOrd="0" presId="urn:microsoft.com/office/officeart/2005/8/layout/process3"/>
    <dgm:cxn modelId="{D8F24912-D301-42D8-BC7A-2F23F4EF658C}" type="presParOf" srcId="{1A7EDBFC-261C-44AA-86E6-FC37C75463D6}" destId="{76EE0C1A-CE55-45DE-A573-8C252C7C992E}" srcOrd="0" destOrd="0" presId="urn:microsoft.com/office/officeart/2005/8/layout/process3"/>
    <dgm:cxn modelId="{443A63B9-7434-4A33-98D6-A8CC80781757}" type="presParOf" srcId="{361A63FF-ED52-42F9-9C21-E67480A3C3D6}" destId="{3350E754-54CA-45ED-A08C-1D1C61CC43AF}" srcOrd="4" destOrd="0" presId="urn:microsoft.com/office/officeart/2005/8/layout/process3"/>
    <dgm:cxn modelId="{0BF35D43-AE37-4293-B43B-8B8AB9CD6975}" type="presParOf" srcId="{3350E754-54CA-45ED-A08C-1D1C61CC43AF}" destId="{6C759A38-0856-4AB7-B419-5C49AB1FA9F1}" srcOrd="0" destOrd="0" presId="urn:microsoft.com/office/officeart/2005/8/layout/process3"/>
    <dgm:cxn modelId="{8EA5B02D-0007-41E1-ABB7-835BC1EA8DA1}" type="presParOf" srcId="{3350E754-54CA-45ED-A08C-1D1C61CC43AF}" destId="{40737349-5B6A-4988-9AE2-2057D8C902E5}" srcOrd="1" destOrd="0" presId="urn:microsoft.com/office/officeart/2005/8/layout/process3"/>
    <dgm:cxn modelId="{CE92EC7D-7A3C-49BC-9755-3B14EB30B89B}" type="presParOf" srcId="{3350E754-54CA-45ED-A08C-1D1C61CC43AF}" destId="{F7D27771-D952-4664-AA37-7E949B40C81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D01995-B3F3-43E0-A60A-E559429CB7C8}"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BE"/>
        </a:p>
      </dgm:t>
    </dgm:pt>
    <dgm:pt modelId="{4B418906-7EA9-4245-9526-AEECFF27AE2C}">
      <dgm:prSet phldrT="[Text]"/>
      <dgm:spPr/>
      <dgm:t>
        <a:bodyPr/>
        <a:lstStyle/>
        <a:p>
          <a:r>
            <a:rPr lang="en-GB" dirty="0"/>
            <a:t>CHALLENGES</a:t>
          </a:r>
          <a:endParaRPr lang="en-BE" dirty="0"/>
        </a:p>
      </dgm:t>
    </dgm:pt>
    <dgm:pt modelId="{F4C1054C-BF4E-4CBB-B5B9-496576FC6874}" type="parTrans" cxnId="{26BD2DE4-32BB-4B40-B605-D14002FDBEDC}">
      <dgm:prSet/>
      <dgm:spPr/>
      <dgm:t>
        <a:bodyPr/>
        <a:lstStyle/>
        <a:p>
          <a:endParaRPr lang="en-BE"/>
        </a:p>
      </dgm:t>
    </dgm:pt>
    <dgm:pt modelId="{EC2DE666-CB84-4B07-B875-040982773E36}" type="sibTrans" cxnId="{26BD2DE4-32BB-4B40-B605-D14002FDBEDC}">
      <dgm:prSet/>
      <dgm:spPr/>
      <dgm:t>
        <a:bodyPr/>
        <a:lstStyle/>
        <a:p>
          <a:endParaRPr lang="en-BE"/>
        </a:p>
      </dgm:t>
    </dgm:pt>
    <dgm:pt modelId="{7CD3CC1B-0993-4FEE-8B15-5F4D53D540E2}">
      <dgm:prSet phldrT="[Text]"/>
      <dgm:spPr>
        <a:solidFill>
          <a:schemeClr val="accent4"/>
        </a:solidFill>
      </dgm:spPr>
      <dgm:t>
        <a:bodyPr/>
        <a:lstStyle/>
        <a:p>
          <a:r>
            <a:rPr lang="en-US" dirty="0"/>
            <a:t>ACTIONS</a:t>
          </a:r>
          <a:endParaRPr lang="en-BE" dirty="0"/>
        </a:p>
      </dgm:t>
    </dgm:pt>
    <dgm:pt modelId="{275CE9FF-5981-40BD-A0BA-5CABF062124A}" type="parTrans" cxnId="{3A8EEE3B-09BF-4E60-855F-ED6ABEDE03C9}">
      <dgm:prSet/>
      <dgm:spPr/>
      <dgm:t>
        <a:bodyPr/>
        <a:lstStyle/>
        <a:p>
          <a:endParaRPr lang="en-BE"/>
        </a:p>
      </dgm:t>
    </dgm:pt>
    <dgm:pt modelId="{3A2D5215-B536-45AA-AA6B-D3C77E214558}" type="sibTrans" cxnId="{3A8EEE3B-09BF-4E60-855F-ED6ABEDE03C9}">
      <dgm:prSet/>
      <dgm:spPr/>
      <dgm:t>
        <a:bodyPr/>
        <a:lstStyle/>
        <a:p>
          <a:endParaRPr lang="en-BE"/>
        </a:p>
      </dgm:t>
    </dgm:pt>
    <dgm:pt modelId="{D6F7F4A5-9728-4F9C-80EB-4B730909D82B}">
      <dgm:prSet phldrT="[Text]"/>
      <dgm:spPr>
        <a:ln>
          <a:solidFill>
            <a:schemeClr val="accent4"/>
          </a:solidFill>
        </a:ln>
      </dgm:spPr>
      <dgm:t>
        <a:bodyPr/>
        <a:lstStyle/>
        <a:p>
          <a:pPr algn="just"/>
          <a:r>
            <a:rPr lang="en-US" dirty="0"/>
            <a:t>Neutral (European) platform</a:t>
          </a:r>
          <a:endParaRPr lang="en-BE" dirty="0"/>
        </a:p>
      </dgm:t>
    </dgm:pt>
    <dgm:pt modelId="{36AFBE2F-0653-420E-9C92-9B773AD1A261}" type="parTrans" cxnId="{724F0D4E-7687-4A03-8723-A83A1DCF37B6}">
      <dgm:prSet/>
      <dgm:spPr/>
      <dgm:t>
        <a:bodyPr/>
        <a:lstStyle/>
        <a:p>
          <a:endParaRPr lang="en-BE"/>
        </a:p>
      </dgm:t>
    </dgm:pt>
    <dgm:pt modelId="{757B1960-0604-43A5-9016-FB5CBE382359}" type="sibTrans" cxnId="{724F0D4E-7687-4A03-8723-A83A1DCF37B6}">
      <dgm:prSet/>
      <dgm:spPr/>
      <dgm:t>
        <a:bodyPr/>
        <a:lstStyle/>
        <a:p>
          <a:endParaRPr lang="en-BE"/>
        </a:p>
      </dgm:t>
    </dgm:pt>
    <dgm:pt modelId="{24C526F4-AA90-4E90-8108-5757158F7386}">
      <dgm:prSet/>
      <dgm:spPr>
        <a:ln>
          <a:solidFill>
            <a:schemeClr val="accent4"/>
          </a:solidFill>
        </a:ln>
      </dgm:spPr>
      <dgm:t>
        <a:bodyPr/>
        <a:lstStyle/>
        <a:p>
          <a:pPr algn="just"/>
          <a:r>
            <a:rPr lang="en-US" dirty="0"/>
            <a:t>New mobility provider to address SUMP</a:t>
          </a:r>
          <a:endParaRPr lang="en-BE" dirty="0"/>
        </a:p>
      </dgm:t>
    </dgm:pt>
    <dgm:pt modelId="{5D2C3F0F-F3F2-4ED9-BF9E-F6365514CE97}" type="parTrans" cxnId="{084683A6-9B62-41AC-916B-4D62A4ED2840}">
      <dgm:prSet/>
      <dgm:spPr/>
      <dgm:t>
        <a:bodyPr/>
        <a:lstStyle/>
        <a:p>
          <a:endParaRPr lang="en-BE"/>
        </a:p>
      </dgm:t>
    </dgm:pt>
    <dgm:pt modelId="{CCAFB392-F0F1-4E33-8778-BA8771FECAAC}" type="sibTrans" cxnId="{084683A6-9B62-41AC-916B-4D62A4ED2840}">
      <dgm:prSet/>
      <dgm:spPr/>
      <dgm:t>
        <a:bodyPr/>
        <a:lstStyle/>
        <a:p>
          <a:endParaRPr lang="en-BE"/>
        </a:p>
      </dgm:t>
    </dgm:pt>
    <dgm:pt modelId="{43B8CD69-2765-4C61-A090-CFA5D10F19E2}">
      <dgm:prSet phldrT="[Text]" custT="1"/>
      <dgm:spPr/>
      <dgm:t>
        <a:bodyPr/>
        <a:lstStyle/>
        <a:p>
          <a:pPr algn="just"/>
          <a:r>
            <a:rPr lang="en-US" sz="3200" dirty="0"/>
            <a:t>Lack of data sharing </a:t>
          </a:r>
          <a:endParaRPr lang="en-BE" sz="3200" dirty="0"/>
        </a:p>
      </dgm:t>
    </dgm:pt>
    <dgm:pt modelId="{9FA29F11-4622-45BB-9988-DC68547310C9}" type="parTrans" cxnId="{A9D7F252-F416-4950-920B-7499435414DA}">
      <dgm:prSet/>
      <dgm:spPr/>
      <dgm:t>
        <a:bodyPr/>
        <a:lstStyle/>
        <a:p>
          <a:endParaRPr lang="en-BE"/>
        </a:p>
      </dgm:t>
    </dgm:pt>
    <dgm:pt modelId="{0953CC59-51C3-4A79-A32E-9CEF575B15ED}" type="sibTrans" cxnId="{A9D7F252-F416-4950-920B-7499435414DA}">
      <dgm:prSet/>
      <dgm:spPr/>
      <dgm:t>
        <a:bodyPr/>
        <a:lstStyle/>
        <a:p>
          <a:endParaRPr lang="en-BE"/>
        </a:p>
      </dgm:t>
    </dgm:pt>
    <dgm:pt modelId="{A3930EEB-2012-44A6-BB44-117F5ADE3D99}">
      <dgm:prSet custT="1"/>
      <dgm:spPr/>
      <dgm:t>
        <a:bodyPr/>
        <a:lstStyle/>
        <a:p>
          <a:pPr algn="just"/>
          <a:r>
            <a:rPr lang="en-US" sz="3200" dirty="0"/>
            <a:t>Regulations that vary from city to city</a:t>
          </a:r>
        </a:p>
      </dgm:t>
    </dgm:pt>
    <dgm:pt modelId="{9F92DB4C-6269-436B-A440-28A97E3AB591}" type="parTrans" cxnId="{38F042E7-725C-4354-B72F-E013A8FA8D82}">
      <dgm:prSet/>
      <dgm:spPr/>
      <dgm:t>
        <a:bodyPr/>
        <a:lstStyle/>
        <a:p>
          <a:endParaRPr lang="en-BE"/>
        </a:p>
      </dgm:t>
    </dgm:pt>
    <dgm:pt modelId="{DF0948A2-DCB2-4BFD-993E-4F07AF9F1C96}" type="sibTrans" cxnId="{38F042E7-725C-4354-B72F-E013A8FA8D82}">
      <dgm:prSet/>
      <dgm:spPr/>
      <dgm:t>
        <a:bodyPr/>
        <a:lstStyle/>
        <a:p>
          <a:endParaRPr lang="en-BE"/>
        </a:p>
      </dgm:t>
    </dgm:pt>
    <dgm:pt modelId="{45CF904A-47DF-4F55-8F42-B58C8CAA4A58}">
      <dgm:prSet phldrT="[Text]"/>
      <dgm:spPr>
        <a:ln>
          <a:solidFill>
            <a:schemeClr val="accent4"/>
          </a:solidFill>
        </a:ln>
      </dgm:spPr>
      <dgm:t>
        <a:bodyPr/>
        <a:lstStyle/>
        <a:p>
          <a:pPr algn="just"/>
          <a:r>
            <a:rPr lang="en-US" dirty="0"/>
            <a:t>Associations of new mobility providers</a:t>
          </a:r>
          <a:endParaRPr lang="en-BE" dirty="0"/>
        </a:p>
      </dgm:t>
    </dgm:pt>
    <dgm:pt modelId="{D81327C9-8258-489F-B107-9D7281296654}" type="parTrans" cxnId="{9672C2AF-34AD-42B6-B2BF-26CC4698E178}">
      <dgm:prSet/>
      <dgm:spPr/>
      <dgm:t>
        <a:bodyPr/>
        <a:lstStyle/>
        <a:p>
          <a:endParaRPr lang="en-BE"/>
        </a:p>
      </dgm:t>
    </dgm:pt>
    <dgm:pt modelId="{F29ED8CB-FB90-4FD7-8B9A-B2CB9011D51A}" type="sibTrans" cxnId="{9672C2AF-34AD-42B6-B2BF-26CC4698E178}">
      <dgm:prSet/>
      <dgm:spPr/>
      <dgm:t>
        <a:bodyPr/>
        <a:lstStyle/>
        <a:p>
          <a:endParaRPr lang="en-BE"/>
        </a:p>
      </dgm:t>
    </dgm:pt>
    <dgm:pt modelId="{CF5A789D-4135-489E-916A-D51946BDF89B}">
      <dgm:prSet custT="1"/>
      <dgm:spPr/>
      <dgm:t>
        <a:bodyPr/>
        <a:lstStyle/>
        <a:p>
          <a:pPr algn="just"/>
          <a:r>
            <a:rPr lang="en-US" sz="3200" dirty="0"/>
            <a:t>Cultural shift away from private car ownership</a:t>
          </a:r>
        </a:p>
      </dgm:t>
    </dgm:pt>
    <dgm:pt modelId="{4B9601AB-C000-47C0-9F08-7C0872EB6C53}" type="parTrans" cxnId="{F94B0477-1220-40CF-A9A2-FD4E77CEBA99}">
      <dgm:prSet/>
      <dgm:spPr/>
      <dgm:t>
        <a:bodyPr/>
        <a:lstStyle/>
        <a:p>
          <a:endParaRPr lang="en-GB"/>
        </a:p>
      </dgm:t>
    </dgm:pt>
    <dgm:pt modelId="{25E33713-9079-436D-85EA-6D23842D3068}" type="sibTrans" cxnId="{F94B0477-1220-40CF-A9A2-FD4E77CEBA99}">
      <dgm:prSet/>
      <dgm:spPr/>
      <dgm:t>
        <a:bodyPr/>
        <a:lstStyle/>
        <a:p>
          <a:endParaRPr lang="en-GB"/>
        </a:p>
      </dgm:t>
    </dgm:pt>
    <dgm:pt modelId="{E1A08C37-BA1C-41C6-9A02-4BC2D3338407}" type="pres">
      <dgm:prSet presAssocID="{39D01995-B3F3-43E0-A60A-E559429CB7C8}" presName="linearFlow" presStyleCnt="0">
        <dgm:presLayoutVars>
          <dgm:dir/>
          <dgm:animLvl val="lvl"/>
          <dgm:resizeHandles val="exact"/>
        </dgm:presLayoutVars>
      </dgm:prSet>
      <dgm:spPr/>
    </dgm:pt>
    <dgm:pt modelId="{A0CE2E4F-B237-4F41-9591-4B4F9D5DB180}" type="pres">
      <dgm:prSet presAssocID="{4B418906-7EA9-4245-9526-AEECFF27AE2C}" presName="composite" presStyleCnt="0"/>
      <dgm:spPr/>
    </dgm:pt>
    <dgm:pt modelId="{01609366-A8DC-4296-BFF3-BE07F6276D08}" type="pres">
      <dgm:prSet presAssocID="{4B418906-7EA9-4245-9526-AEECFF27AE2C}" presName="parTx" presStyleLbl="node1" presStyleIdx="0" presStyleCnt="2">
        <dgm:presLayoutVars>
          <dgm:chMax val="0"/>
          <dgm:chPref val="0"/>
          <dgm:bulletEnabled val="1"/>
        </dgm:presLayoutVars>
      </dgm:prSet>
      <dgm:spPr/>
    </dgm:pt>
    <dgm:pt modelId="{160E4FA9-FE6D-4FEC-BC5B-BDAC748423A7}" type="pres">
      <dgm:prSet presAssocID="{4B418906-7EA9-4245-9526-AEECFF27AE2C}" presName="parSh" presStyleLbl="node1" presStyleIdx="0" presStyleCnt="2"/>
      <dgm:spPr/>
    </dgm:pt>
    <dgm:pt modelId="{CB66D254-71D3-48A0-B5C6-C395F3FFE247}" type="pres">
      <dgm:prSet presAssocID="{4B418906-7EA9-4245-9526-AEECFF27AE2C}" presName="desTx" presStyleLbl="fgAcc1" presStyleIdx="0" presStyleCnt="2">
        <dgm:presLayoutVars>
          <dgm:bulletEnabled val="1"/>
        </dgm:presLayoutVars>
      </dgm:prSet>
      <dgm:spPr/>
    </dgm:pt>
    <dgm:pt modelId="{F49DD56A-E495-4199-8A5E-EC1D17CD8B6E}" type="pres">
      <dgm:prSet presAssocID="{EC2DE666-CB84-4B07-B875-040982773E36}" presName="sibTrans" presStyleLbl="sibTrans2D1" presStyleIdx="0" presStyleCnt="1"/>
      <dgm:spPr/>
    </dgm:pt>
    <dgm:pt modelId="{2147F15D-013D-420B-A7D6-BA8EAE063E64}" type="pres">
      <dgm:prSet presAssocID="{EC2DE666-CB84-4B07-B875-040982773E36}" presName="connTx" presStyleLbl="sibTrans2D1" presStyleIdx="0" presStyleCnt="1"/>
      <dgm:spPr/>
    </dgm:pt>
    <dgm:pt modelId="{7354BC0F-599A-4406-9FE9-2E03B6CEEF1A}" type="pres">
      <dgm:prSet presAssocID="{7CD3CC1B-0993-4FEE-8B15-5F4D53D540E2}" presName="composite" presStyleCnt="0"/>
      <dgm:spPr/>
    </dgm:pt>
    <dgm:pt modelId="{5AE0F39A-A7CC-442E-A3F8-CCCDE5188FE0}" type="pres">
      <dgm:prSet presAssocID="{7CD3CC1B-0993-4FEE-8B15-5F4D53D540E2}" presName="parTx" presStyleLbl="node1" presStyleIdx="0" presStyleCnt="2">
        <dgm:presLayoutVars>
          <dgm:chMax val="0"/>
          <dgm:chPref val="0"/>
          <dgm:bulletEnabled val="1"/>
        </dgm:presLayoutVars>
      </dgm:prSet>
      <dgm:spPr/>
    </dgm:pt>
    <dgm:pt modelId="{DE01B5EC-9E88-4B48-A409-BD31A95A4E92}" type="pres">
      <dgm:prSet presAssocID="{7CD3CC1B-0993-4FEE-8B15-5F4D53D540E2}" presName="parSh" presStyleLbl="node1" presStyleIdx="1" presStyleCnt="2"/>
      <dgm:spPr/>
    </dgm:pt>
    <dgm:pt modelId="{37F03D5A-AD8A-4D26-9E39-A8C5F9177A26}" type="pres">
      <dgm:prSet presAssocID="{7CD3CC1B-0993-4FEE-8B15-5F4D53D540E2}" presName="desTx" presStyleLbl="fgAcc1" presStyleIdx="1" presStyleCnt="2">
        <dgm:presLayoutVars>
          <dgm:bulletEnabled val="1"/>
        </dgm:presLayoutVars>
      </dgm:prSet>
      <dgm:spPr/>
    </dgm:pt>
  </dgm:ptLst>
  <dgm:cxnLst>
    <dgm:cxn modelId="{3B6A170E-7382-4090-B899-12BB00374D8A}" type="presOf" srcId="{45CF904A-47DF-4F55-8F42-B58C8CAA4A58}" destId="{37F03D5A-AD8A-4D26-9E39-A8C5F9177A26}" srcOrd="0" destOrd="1" presId="urn:microsoft.com/office/officeart/2005/8/layout/process3"/>
    <dgm:cxn modelId="{96F3FD1E-BE12-4B92-84F5-ACE23F9C812B}" type="presOf" srcId="{24C526F4-AA90-4E90-8108-5757158F7386}" destId="{37F03D5A-AD8A-4D26-9E39-A8C5F9177A26}" srcOrd="0" destOrd="2" presId="urn:microsoft.com/office/officeart/2005/8/layout/process3"/>
    <dgm:cxn modelId="{3A8EEE3B-09BF-4E60-855F-ED6ABEDE03C9}" srcId="{39D01995-B3F3-43E0-A60A-E559429CB7C8}" destId="{7CD3CC1B-0993-4FEE-8B15-5F4D53D540E2}" srcOrd="1" destOrd="0" parTransId="{275CE9FF-5981-40BD-A0BA-5CABF062124A}" sibTransId="{3A2D5215-B536-45AA-AA6B-D3C77E214558}"/>
    <dgm:cxn modelId="{95A08E65-144F-4EAF-89C3-6B5DE8EE2381}" type="presOf" srcId="{4B418906-7EA9-4245-9526-AEECFF27AE2C}" destId="{01609366-A8DC-4296-BFF3-BE07F6276D08}" srcOrd="0" destOrd="0" presId="urn:microsoft.com/office/officeart/2005/8/layout/process3"/>
    <dgm:cxn modelId="{26FD1466-D622-43C4-98C7-A8272E4AC5A3}" type="presOf" srcId="{A3930EEB-2012-44A6-BB44-117F5ADE3D99}" destId="{CB66D254-71D3-48A0-B5C6-C395F3FFE247}" srcOrd="0" destOrd="1" presId="urn:microsoft.com/office/officeart/2005/8/layout/process3"/>
    <dgm:cxn modelId="{BE4C5A66-FB36-4C3A-A9B2-483D0F5BB8F9}" type="presOf" srcId="{D6F7F4A5-9728-4F9C-80EB-4B730909D82B}" destId="{37F03D5A-AD8A-4D26-9E39-A8C5F9177A26}" srcOrd="0" destOrd="0" presId="urn:microsoft.com/office/officeart/2005/8/layout/process3"/>
    <dgm:cxn modelId="{C0EFF468-5E2D-4B1D-88AC-0BE1691DC4B7}" type="presOf" srcId="{CF5A789D-4135-489E-916A-D51946BDF89B}" destId="{CB66D254-71D3-48A0-B5C6-C395F3FFE247}" srcOrd="0" destOrd="2" presId="urn:microsoft.com/office/officeart/2005/8/layout/process3"/>
    <dgm:cxn modelId="{724F0D4E-7687-4A03-8723-A83A1DCF37B6}" srcId="{7CD3CC1B-0993-4FEE-8B15-5F4D53D540E2}" destId="{D6F7F4A5-9728-4F9C-80EB-4B730909D82B}" srcOrd="0" destOrd="0" parTransId="{36AFBE2F-0653-420E-9C92-9B773AD1A261}" sibTransId="{757B1960-0604-43A5-9016-FB5CBE382359}"/>
    <dgm:cxn modelId="{138D056F-CB26-478F-981B-767961D7037D}" type="presOf" srcId="{EC2DE666-CB84-4B07-B875-040982773E36}" destId="{2147F15D-013D-420B-A7D6-BA8EAE063E64}" srcOrd="1" destOrd="0" presId="urn:microsoft.com/office/officeart/2005/8/layout/process3"/>
    <dgm:cxn modelId="{A9D7F252-F416-4950-920B-7499435414DA}" srcId="{4B418906-7EA9-4245-9526-AEECFF27AE2C}" destId="{43B8CD69-2765-4C61-A090-CFA5D10F19E2}" srcOrd="0" destOrd="0" parTransId="{9FA29F11-4622-45BB-9988-DC68547310C9}" sibTransId="{0953CC59-51C3-4A79-A32E-9CEF575B15ED}"/>
    <dgm:cxn modelId="{F94B0477-1220-40CF-A9A2-FD4E77CEBA99}" srcId="{4B418906-7EA9-4245-9526-AEECFF27AE2C}" destId="{CF5A789D-4135-489E-916A-D51946BDF89B}" srcOrd="2" destOrd="0" parTransId="{4B9601AB-C000-47C0-9F08-7C0872EB6C53}" sibTransId="{25E33713-9079-436D-85EA-6D23842D3068}"/>
    <dgm:cxn modelId="{9F448E81-2133-4FCC-8F41-357988670ADC}" type="presOf" srcId="{4B418906-7EA9-4245-9526-AEECFF27AE2C}" destId="{160E4FA9-FE6D-4FEC-BC5B-BDAC748423A7}" srcOrd="1" destOrd="0" presId="urn:microsoft.com/office/officeart/2005/8/layout/process3"/>
    <dgm:cxn modelId="{F4729281-5C0E-4E21-B211-8AD9D2F19B52}" type="presOf" srcId="{43B8CD69-2765-4C61-A090-CFA5D10F19E2}" destId="{CB66D254-71D3-48A0-B5C6-C395F3FFE247}" srcOrd="0" destOrd="0" presId="urn:microsoft.com/office/officeart/2005/8/layout/process3"/>
    <dgm:cxn modelId="{23741085-E916-4D2E-BC44-6C9918A501F6}" type="presOf" srcId="{7CD3CC1B-0993-4FEE-8B15-5F4D53D540E2}" destId="{5AE0F39A-A7CC-442E-A3F8-CCCDE5188FE0}" srcOrd="0" destOrd="0" presId="urn:microsoft.com/office/officeart/2005/8/layout/process3"/>
    <dgm:cxn modelId="{084683A6-9B62-41AC-916B-4D62A4ED2840}" srcId="{7CD3CC1B-0993-4FEE-8B15-5F4D53D540E2}" destId="{24C526F4-AA90-4E90-8108-5757158F7386}" srcOrd="2" destOrd="0" parTransId="{5D2C3F0F-F3F2-4ED9-BF9E-F6365514CE97}" sibTransId="{CCAFB392-F0F1-4E33-8778-BA8771FECAAC}"/>
    <dgm:cxn modelId="{9672C2AF-34AD-42B6-B2BF-26CC4698E178}" srcId="{7CD3CC1B-0993-4FEE-8B15-5F4D53D540E2}" destId="{45CF904A-47DF-4F55-8F42-B58C8CAA4A58}" srcOrd="1" destOrd="0" parTransId="{D81327C9-8258-489F-B107-9D7281296654}" sibTransId="{F29ED8CB-FB90-4FD7-8B9A-B2CB9011D51A}"/>
    <dgm:cxn modelId="{3F62F8CB-EA68-41B0-871F-A7F76014915D}" type="presOf" srcId="{7CD3CC1B-0993-4FEE-8B15-5F4D53D540E2}" destId="{DE01B5EC-9E88-4B48-A409-BD31A95A4E92}" srcOrd="1" destOrd="0" presId="urn:microsoft.com/office/officeart/2005/8/layout/process3"/>
    <dgm:cxn modelId="{D08553E2-B959-42FB-B3CD-F2C0781CABC8}" type="presOf" srcId="{EC2DE666-CB84-4B07-B875-040982773E36}" destId="{F49DD56A-E495-4199-8A5E-EC1D17CD8B6E}" srcOrd="0" destOrd="0" presId="urn:microsoft.com/office/officeart/2005/8/layout/process3"/>
    <dgm:cxn modelId="{26BD2DE4-32BB-4B40-B605-D14002FDBEDC}" srcId="{39D01995-B3F3-43E0-A60A-E559429CB7C8}" destId="{4B418906-7EA9-4245-9526-AEECFF27AE2C}" srcOrd="0" destOrd="0" parTransId="{F4C1054C-BF4E-4CBB-B5B9-496576FC6874}" sibTransId="{EC2DE666-CB84-4B07-B875-040982773E36}"/>
    <dgm:cxn modelId="{38F042E7-725C-4354-B72F-E013A8FA8D82}" srcId="{4B418906-7EA9-4245-9526-AEECFF27AE2C}" destId="{A3930EEB-2012-44A6-BB44-117F5ADE3D99}" srcOrd="1" destOrd="0" parTransId="{9F92DB4C-6269-436B-A440-28A97E3AB591}" sibTransId="{DF0948A2-DCB2-4BFD-993E-4F07AF9F1C96}"/>
    <dgm:cxn modelId="{CAB37CFA-AB82-443F-B79C-E0C6FCC9F12F}" type="presOf" srcId="{39D01995-B3F3-43E0-A60A-E559429CB7C8}" destId="{E1A08C37-BA1C-41C6-9A02-4BC2D3338407}" srcOrd="0" destOrd="0" presId="urn:microsoft.com/office/officeart/2005/8/layout/process3"/>
    <dgm:cxn modelId="{D6375A61-F96E-41ED-8B7A-D2CA610ABE2D}" type="presParOf" srcId="{E1A08C37-BA1C-41C6-9A02-4BC2D3338407}" destId="{A0CE2E4F-B237-4F41-9591-4B4F9D5DB180}" srcOrd="0" destOrd="0" presId="urn:microsoft.com/office/officeart/2005/8/layout/process3"/>
    <dgm:cxn modelId="{09CDA66D-97F9-4956-9917-DE9E2147C389}" type="presParOf" srcId="{A0CE2E4F-B237-4F41-9591-4B4F9D5DB180}" destId="{01609366-A8DC-4296-BFF3-BE07F6276D08}" srcOrd="0" destOrd="0" presId="urn:microsoft.com/office/officeart/2005/8/layout/process3"/>
    <dgm:cxn modelId="{4AB9D5B0-A303-4086-8226-93AE3EE1EF34}" type="presParOf" srcId="{A0CE2E4F-B237-4F41-9591-4B4F9D5DB180}" destId="{160E4FA9-FE6D-4FEC-BC5B-BDAC748423A7}" srcOrd="1" destOrd="0" presId="urn:microsoft.com/office/officeart/2005/8/layout/process3"/>
    <dgm:cxn modelId="{891DE643-BC18-473C-BC31-5B38F0146E4E}" type="presParOf" srcId="{A0CE2E4F-B237-4F41-9591-4B4F9D5DB180}" destId="{CB66D254-71D3-48A0-B5C6-C395F3FFE247}" srcOrd="2" destOrd="0" presId="urn:microsoft.com/office/officeart/2005/8/layout/process3"/>
    <dgm:cxn modelId="{379267A7-7E53-41B9-8006-605976DA8B94}" type="presParOf" srcId="{E1A08C37-BA1C-41C6-9A02-4BC2D3338407}" destId="{F49DD56A-E495-4199-8A5E-EC1D17CD8B6E}" srcOrd="1" destOrd="0" presId="urn:microsoft.com/office/officeart/2005/8/layout/process3"/>
    <dgm:cxn modelId="{A2B314E7-C11B-416C-BD92-B94E071B3996}" type="presParOf" srcId="{F49DD56A-E495-4199-8A5E-EC1D17CD8B6E}" destId="{2147F15D-013D-420B-A7D6-BA8EAE063E64}" srcOrd="0" destOrd="0" presId="urn:microsoft.com/office/officeart/2005/8/layout/process3"/>
    <dgm:cxn modelId="{7F4E0657-A9CC-4447-9EF7-764C6B49D744}" type="presParOf" srcId="{E1A08C37-BA1C-41C6-9A02-4BC2D3338407}" destId="{7354BC0F-599A-4406-9FE9-2E03B6CEEF1A}" srcOrd="2" destOrd="0" presId="urn:microsoft.com/office/officeart/2005/8/layout/process3"/>
    <dgm:cxn modelId="{2BD71D92-0021-4CB0-8B05-D658B16FEA79}" type="presParOf" srcId="{7354BC0F-599A-4406-9FE9-2E03B6CEEF1A}" destId="{5AE0F39A-A7CC-442E-A3F8-CCCDE5188FE0}" srcOrd="0" destOrd="0" presId="urn:microsoft.com/office/officeart/2005/8/layout/process3"/>
    <dgm:cxn modelId="{478D8673-973E-493D-9C58-28444EEA0CD1}" type="presParOf" srcId="{7354BC0F-599A-4406-9FE9-2E03B6CEEF1A}" destId="{DE01B5EC-9E88-4B48-A409-BD31A95A4E92}" srcOrd="1" destOrd="0" presId="urn:microsoft.com/office/officeart/2005/8/layout/process3"/>
    <dgm:cxn modelId="{F22FC7A8-A141-451C-A187-CC105A99215E}" type="presParOf" srcId="{7354BC0F-599A-4406-9FE9-2E03B6CEEF1A}" destId="{37F03D5A-AD8A-4D26-9E39-A8C5F9177A2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D01995-B3F3-43E0-A60A-E559429CB7C8}"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BE"/>
        </a:p>
      </dgm:t>
    </dgm:pt>
    <dgm:pt modelId="{4B418906-7EA9-4245-9526-AEECFF27AE2C}">
      <dgm:prSet phldrT="[Text]"/>
      <dgm:spPr/>
      <dgm:t>
        <a:bodyPr/>
        <a:lstStyle/>
        <a:p>
          <a:r>
            <a:rPr lang="en-GB" dirty="0"/>
            <a:t>CHALLENGES</a:t>
          </a:r>
          <a:endParaRPr lang="en-BE" dirty="0"/>
        </a:p>
      </dgm:t>
    </dgm:pt>
    <dgm:pt modelId="{F4C1054C-BF4E-4CBB-B5B9-496576FC6874}" type="parTrans" cxnId="{26BD2DE4-32BB-4B40-B605-D14002FDBEDC}">
      <dgm:prSet/>
      <dgm:spPr/>
      <dgm:t>
        <a:bodyPr/>
        <a:lstStyle/>
        <a:p>
          <a:endParaRPr lang="en-BE"/>
        </a:p>
      </dgm:t>
    </dgm:pt>
    <dgm:pt modelId="{EC2DE666-CB84-4B07-B875-040982773E36}" type="sibTrans" cxnId="{26BD2DE4-32BB-4B40-B605-D14002FDBEDC}">
      <dgm:prSet/>
      <dgm:spPr/>
      <dgm:t>
        <a:bodyPr/>
        <a:lstStyle/>
        <a:p>
          <a:endParaRPr lang="en-BE"/>
        </a:p>
      </dgm:t>
    </dgm:pt>
    <dgm:pt modelId="{03BA91EA-682A-4E32-B991-9488D94B89D0}">
      <dgm:prSet phldrT="[Text]"/>
      <dgm:spPr/>
      <dgm:t>
        <a:bodyPr/>
        <a:lstStyle/>
        <a:p>
          <a:pPr algn="just"/>
          <a:r>
            <a:rPr lang="en-US" dirty="0"/>
            <a:t>Legislation moves too slowly for new mobility solutions. </a:t>
          </a:r>
          <a:endParaRPr lang="en-BE" dirty="0"/>
        </a:p>
      </dgm:t>
    </dgm:pt>
    <dgm:pt modelId="{0921C2C8-5827-4BD0-B87E-0B915CCC923F}" type="parTrans" cxnId="{69A08045-B521-4F66-9842-29A3CD9313FE}">
      <dgm:prSet/>
      <dgm:spPr/>
      <dgm:t>
        <a:bodyPr/>
        <a:lstStyle/>
        <a:p>
          <a:endParaRPr lang="en-BE"/>
        </a:p>
      </dgm:t>
    </dgm:pt>
    <dgm:pt modelId="{69404A7C-25E7-4FF9-A9AC-3C72AB7B3639}" type="sibTrans" cxnId="{69A08045-B521-4F66-9842-29A3CD9313FE}">
      <dgm:prSet/>
      <dgm:spPr/>
      <dgm:t>
        <a:bodyPr/>
        <a:lstStyle/>
        <a:p>
          <a:endParaRPr lang="en-BE"/>
        </a:p>
      </dgm:t>
    </dgm:pt>
    <dgm:pt modelId="{7CD3CC1B-0993-4FEE-8B15-5F4D53D540E2}">
      <dgm:prSet phldrT="[Text]"/>
      <dgm:spPr>
        <a:solidFill>
          <a:schemeClr val="accent4"/>
        </a:solidFill>
      </dgm:spPr>
      <dgm:t>
        <a:bodyPr/>
        <a:lstStyle/>
        <a:p>
          <a:r>
            <a:rPr lang="en-US" dirty="0"/>
            <a:t>ACTIONS</a:t>
          </a:r>
          <a:endParaRPr lang="en-BE" dirty="0"/>
        </a:p>
      </dgm:t>
    </dgm:pt>
    <dgm:pt modelId="{275CE9FF-5981-40BD-A0BA-5CABF062124A}" type="parTrans" cxnId="{3A8EEE3B-09BF-4E60-855F-ED6ABEDE03C9}">
      <dgm:prSet/>
      <dgm:spPr/>
      <dgm:t>
        <a:bodyPr/>
        <a:lstStyle/>
        <a:p>
          <a:endParaRPr lang="en-BE"/>
        </a:p>
      </dgm:t>
    </dgm:pt>
    <dgm:pt modelId="{3A2D5215-B536-45AA-AA6B-D3C77E214558}" type="sibTrans" cxnId="{3A8EEE3B-09BF-4E60-855F-ED6ABEDE03C9}">
      <dgm:prSet/>
      <dgm:spPr/>
      <dgm:t>
        <a:bodyPr/>
        <a:lstStyle/>
        <a:p>
          <a:endParaRPr lang="en-BE"/>
        </a:p>
      </dgm:t>
    </dgm:pt>
    <dgm:pt modelId="{D6F7F4A5-9728-4F9C-80EB-4B730909D82B}">
      <dgm:prSet phldrT="[Text]"/>
      <dgm:spPr>
        <a:ln>
          <a:solidFill>
            <a:schemeClr val="accent4"/>
          </a:solidFill>
        </a:ln>
      </dgm:spPr>
      <dgm:t>
        <a:bodyPr/>
        <a:lstStyle/>
        <a:p>
          <a:pPr algn="just"/>
          <a:r>
            <a:rPr lang="en-US" dirty="0" err="1"/>
            <a:t>Standardised</a:t>
          </a:r>
          <a:r>
            <a:rPr lang="en-US" dirty="0"/>
            <a:t> way to engage with innovative mobility in the city</a:t>
          </a:r>
          <a:endParaRPr lang="en-BE" dirty="0"/>
        </a:p>
      </dgm:t>
    </dgm:pt>
    <dgm:pt modelId="{36AFBE2F-0653-420E-9C92-9B773AD1A261}" type="parTrans" cxnId="{724F0D4E-7687-4A03-8723-A83A1DCF37B6}">
      <dgm:prSet/>
      <dgm:spPr/>
      <dgm:t>
        <a:bodyPr/>
        <a:lstStyle/>
        <a:p>
          <a:endParaRPr lang="en-BE"/>
        </a:p>
      </dgm:t>
    </dgm:pt>
    <dgm:pt modelId="{757B1960-0604-43A5-9016-FB5CBE382359}" type="sibTrans" cxnId="{724F0D4E-7687-4A03-8723-A83A1DCF37B6}">
      <dgm:prSet/>
      <dgm:spPr/>
      <dgm:t>
        <a:bodyPr/>
        <a:lstStyle/>
        <a:p>
          <a:endParaRPr lang="en-BE"/>
        </a:p>
      </dgm:t>
    </dgm:pt>
    <dgm:pt modelId="{B6E4F503-32EE-4EB2-B16E-18B3BE1BAF6B}">
      <dgm:prSet/>
      <dgm:spPr/>
      <dgm:t>
        <a:bodyPr/>
        <a:lstStyle/>
        <a:p>
          <a:pPr algn="just"/>
          <a:r>
            <a:rPr lang="en-US" dirty="0"/>
            <a:t>New mobility solutions can change user </a:t>
          </a:r>
          <a:r>
            <a:rPr lang="en-US" dirty="0" err="1"/>
            <a:t>behaviour</a:t>
          </a:r>
          <a:r>
            <a:rPr lang="en-US" dirty="0"/>
            <a:t> </a:t>
          </a:r>
          <a:r>
            <a:rPr lang="en-GB" b="0" i="0" dirty="0"/>
            <a:t>positively or negatively.</a:t>
          </a:r>
          <a:endParaRPr lang="en-US" dirty="0"/>
        </a:p>
      </dgm:t>
    </dgm:pt>
    <dgm:pt modelId="{C870B5DF-E948-4298-BAB3-18772EFE30F7}" type="parTrans" cxnId="{31037344-87C2-4C9C-A34D-1A40AEA883CF}">
      <dgm:prSet/>
      <dgm:spPr/>
      <dgm:t>
        <a:bodyPr/>
        <a:lstStyle/>
        <a:p>
          <a:endParaRPr lang="en-BE"/>
        </a:p>
      </dgm:t>
    </dgm:pt>
    <dgm:pt modelId="{3369E7AE-D768-426E-AA0D-1FC545AFF8D9}" type="sibTrans" cxnId="{31037344-87C2-4C9C-A34D-1A40AEA883CF}">
      <dgm:prSet/>
      <dgm:spPr/>
      <dgm:t>
        <a:bodyPr/>
        <a:lstStyle/>
        <a:p>
          <a:endParaRPr lang="en-BE"/>
        </a:p>
      </dgm:t>
    </dgm:pt>
    <dgm:pt modelId="{74B5BEC0-92E1-459C-A7C8-450AE910EC0E}">
      <dgm:prSet/>
      <dgm:spPr/>
      <dgm:t>
        <a:bodyPr/>
        <a:lstStyle/>
        <a:p>
          <a:pPr algn="just"/>
          <a:r>
            <a:rPr lang="en-US" dirty="0"/>
            <a:t>Fair fare competition between new and existing services. </a:t>
          </a:r>
        </a:p>
      </dgm:t>
    </dgm:pt>
    <dgm:pt modelId="{13ABDBCB-CE10-4D9A-9EC0-AA885D1751DC}" type="parTrans" cxnId="{5136ABC1-309D-4587-A381-F37B8E2EF3AF}">
      <dgm:prSet/>
      <dgm:spPr/>
      <dgm:t>
        <a:bodyPr/>
        <a:lstStyle/>
        <a:p>
          <a:endParaRPr lang="en-BE"/>
        </a:p>
      </dgm:t>
    </dgm:pt>
    <dgm:pt modelId="{A5C6F4E8-1636-425E-91E8-553608B1F5F4}" type="sibTrans" cxnId="{5136ABC1-309D-4587-A381-F37B8E2EF3AF}">
      <dgm:prSet/>
      <dgm:spPr/>
      <dgm:t>
        <a:bodyPr/>
        <a:lstStyle/>
        <a:p>
          <a:endParaRPr lang="en-BE"/>
        </a:p>
      </dgm:t>
    </dgm:pt>
    <dgm:pt modelId="{A2CFC77B-1352-4D45-8F8F-86EC10547F1A}">
      <dgm:prSet/>
      <dgm:spPr/>
      <dgm:t>
        <a:bodyPr/>
        <a:lstStyle/>
        <a:p>
          <a:pPr algn="just"/>
          <a:r>
            <a:rPr lang="en-US" dirty="0"/>
            <a:t>Lack of technical competence in the public sector</a:t>
          </a:r>
        </a:p>
      </dgm:t>
    </dgm:pt>
    <dgm:pt modelId="{6462F36B-4923-4F23-9DF2-20384D8D74D5}" type="parTrans" cxnId="{1D1BBA90-B915-4EF7-A9C1-D5ECCAC64F92}">
      <dgm:prSet/>
      <dgm:spPr/>
      <dgm:t>
        <a:bodyPr/>
        <a:lstStyle/>
        <a:p>
          <a:endParaRPr lang="en-BE"/>
        </a:p>
      </dgm:t>
    </dgm:pt>
    <dgm:pt modelId="{E15DEF7B-4C15-4899-9E81-4D3ACBEDD63C}" type="sibTrans" cxnId="{1D1BBA90-B915-4EF7-A9C1-D5ECCAC64F92}">
      <dgm:prSet/>
      <dgm:spPr/>
      <dgm:t>
        <a:bodyPr/>
        <a:lstStyle/>
        <a:p>
          <a:endParaRPr lang="en-BE"/>
        </a:p>
      </dgm:t>
    </dgm:pt>
    <dgm:pt modelId="{ED523878-5CDB-443E-ABAA-5640C596A287}">
      <dgm:prSet/>
      <dgm:spPr/>
      <dgm:t>
        <a:bodyPr/>
        <a:lstStyle/>
        <a:p>
          <a:pPr algn="just"/>
          <a:r>
            <a:rPr lang="en-US" dirty="0"/>
            <a:t>The lack of technical standards</a:t>
          </a:r>
        </a:p>
      </dgm:t>
    </dgm:pt>
    <dgm:pt modelId="{7D5DD833-1956-4CA0-AA79-C03A67A96857}" type="parTrans" cxnId="{C079EC1D-47EE-4987-9C65-0F117D28B4C0}">
      <dgm:prSet/>
      <dgm:spPr/>
      <dgm:t>
        <a:bodyPr/>
        <a:lstStyle/>
        <a:p>
          <a:endParaRPr lang="en-BE"/>
        </a:p>
      </dgm:t>
    </dgm:pt>
    <dgm:pt modelId="{E7C90640-4EFE-4242-BF6C-CAFD501C68DD}" type="sibTrans" cxnId="{C079EC1D-47EE-4987-9C65-0F117D28B4C0}">
      <dgm:prSet/>
      <dgm:spPr/>
      <dgm:t>
        <a:bodyPr/>
        <a:lstStyle/>
        <a:p>
          <a:endParaRPr lang="en-BE"/>
        </a:p>
      </dgm:t>
    </dgm:pt>
    <dgm:pt modelId="{3BE03634-C397-4628-B2F7-EC6B75DCE697}">
      <dgm:prSet/>
      <dgm:spPr/>
      <dgm:t>
        <a:bodyPr/>
        <a:lstStyle/>
        <a:p>
          <a:pPr algn="just"/>
          <a:r>
            <a:rPr lang="en-US" dirty="0"/>
            <a:t>Regulations in the local language</a:t>
          </a:r>
        </a:p>
      </dgm:t>
    </dgm:pt>
    <dgm:pt modelId="{6E6582CF-2CB0-4BF9-BAD3-A57C3767D5A6}" type="parTrans" cxnId="{6AB43D5D-7B6D-432E-99B9-2DC9FA7B730D}">
      <dgm:prSet/>
      <dgm:spPr/>
      <dgm:t>
        <a:bodyPr/>
        <a:lstStyle/>
        <a:p>
          <a:endParaRPr lang="en-BE"/>
        </a:p>
      </dgm:t>
    </dgm:pt>
    <dgm:pt modelId="{36ECDB02-71E6-4D9E-A130-C4CEE44E5CA4}" type="sibTrans" cxnId="{6AB43D5D-7B6D-432E-99B9-2DC9FA7B730D}">
      <dgm:prSet/>
      <dgm:spPr/>
      <dgm:t>
        <a:bodyPr/>
        <a:lstStyle/>
        <a:p>
          <a:endParaRPr lang="en-BE"/>
        </a:p>
      </dgm:t>
    </dgm:pt>
    <dgm:pt modelId="{16F652F3-E245-45BF-BA53-49E5ED79D547}">
      <dgm:prSet/>
      <dgm:spPr/>
      <dgm:t>
        <a:bodyPr/>
        <a:lstStyle/>
        <a:p>
          <a:pPr algn="just"/>
          <a:r>
            <a:rPr lang="en-US" dirty="0"/>
            <a:t>Difficult to bring autonomous vehicles into use without real-world tests. </a:t>
          </a:r>
        </a:p>
      </dgm:t>
    </dgm:pt>
    <dgm:pt modelId="{AADF3282-41F7-4952-9B0F-EB0D5C425880}" type="parTrans" cxnId="{EA3A634F-F5D7-4EB6-8AC2-8B41E27941AC}">
      <dgm:prSet/>
      <dgm:spPr/>
      <dgm:t>
        <a:bodyPr/>
        <a:lstStyle/>
        <a:p>
          <a:endParaRPr lang="en-BE"/>
        </a:p>
      </dgm:t>
    </dgm:pt>
    <dgm:pt modelId="{D6B806BD-21E8-4C85-881A-D601EDF139B2}" type="sibTrans" cxnId="{EA3A634F-F5D7-4EB6-8AC2-8B41E27941AC}">
      <dgm:prSet/>
      <dgm:spPr/>
      <dgm:t>
        <a:bodyPr/>
        <a:lstStyle/>
        <a:p>
          <a:endParaRPr lang="en-BE"/>
        </a:p>
      </dgm:t>
    </dgm:pt>
    <dgm:pt modelId="{EC3F8409-60C1-4F49-90E8-AA11B2D5421A}">
      <dgm:prSet/>
      <dgm:spPr/>
      <dgm:t>
        <a:bodyPr/>
        <a:lstStyle/>
        <a:p>
          <a:pPr algn="just"/>
          <a:r>
            <a:rPr lang="en-US" b="0" i="0" dirty="0"/>
            <a:t>False promises by the private sector</a:t>
          </a:r>
          <a:endParaRPr lang="en-US" dirty="0"/>
        </a:p>
      </dgm:t>
    </dgm:pt>
    <dgm:pt modelId="{C668C2F3-12D6-44E7-88B0-20276CFADCE0}" type="parTrans" cxnId="{0F3A53B0-83EA-483A-850B-DCEDF7D97500}">
      <dgm:prSet/>
      <dgm:spPr/>
      <dgm:t>
        <a:bodyPr/>
        <a:lstStyle/>
        <a:p>
          <a:endParaRPr lang="en-BE"/>
        </a:p>
      </dgm:t>
    </dgm:pt>
    <dgm:pt modelId="{98D94DB8-B6AE-4B36-9F9F-E1742DDA6088}" type="sibTrans" cxnId="{0F3A53B0-83EA-483A-850B-DCEDF7D97500}">
      <dgm:prSet/>
      <dgm:spPr/>
      <dgm:t>
        <a:bodyPr/>
        <a:lstStyle/>
        <a:p>
          <a:endParaRPr lang="en-BE"/>
        </a:p>
      </dgm:t>
    </dgm:pt>
    <dgm:pt modelId="{CF743B49-E66B-4837-A5A9-D3E32E01A4FA}">
      <dgm:prSet phldrT="[Text]"/>
      <dgm:spPr>
        <a:ln>
          <a:solidFill>
            <a:schemeClr val="accent4"/>
          </a:solidFill>
        </a:ln>
      </dgm:spPr>
      <dgm:t>
        <a:bodyPr/>
        <a:lstStyle/>
        <a:p>
          <a:pPr algn="just"/>
          <a:r>
            <a:rPr lang="en-US" dirty="0"/>
            <a:t>International groups producing technical standards</a:t>
          </a:r>
          <a:endParaRPr lang="en-BE" dirty="0"/>
        </a:p>
      </dgm:t>
    </dgm:pt>
    <dgm:pt modelId="{5BE4353B-8D2B-412F-BA72-46001843E97F}" type="parTrans" cxnId="{16C0ABA9-4749-4E72-A89D-E78747691599}">
      <dgm:prSet/>
      <dgm:spPr/>
      <dgm:t>
        <a:bodyPr/>
        <a:lstStyle/>
        <a:p>
          <a:endParaRPr lang="en-BE"/>
        </a:p>
      </dgm:t>
    </dgm:pt>
    <dgm:pt modelId="{F318FE7F-4AB2-40A5-8056-0F32BD8A55BD}" type="sibTrans" cxnId="{16C0ABA9-4749-4E72-A89D-E78747691599}">
      <dgm:prSet/>
      <dgm:spPr/>
      <dgm:t>
        <a:bodyPr/>
        <a:lstStyle/>
        <a:p>
          <a:endParaRPr lang="en-BE"/>
        </a:p>
      </dgm:t>
    </dgm:pt>
    <dgm:pt modelId="{70ACCDBF-75E4-456B-9FD1-10159B43DEA1}">
      <dgm:prSet phldrT="[Text]"/>
      <dgm:spPr>
        <a:ln>
          <a:solidFill>
            <a:schemeClr val="accent4"/>
          </a:solidFill>
        </a:ln>
      </dgm:spPr>
      <dgm:t>
        <a:bodyPr/>
        <a:lstStyle/>
        <a:p>
          <a:pPr algn="just"/>
          <a:r>
            <a:rPr lang="en-US" dirty="0"/>
            <a:t>Data sharing without technical standard</a:t>
          </a:r>
          <a:endParaRPr lang="en-BE" dirty="0"/>
        </a:p>
      </dgm:t>
    </dgm:pt>
    <dgm:pt modelId="{45BF947B-9373-4FAD-B97A-0E864ECFE682}" type="parTrans" cxnId="{F1A644B7-1BEE-49EC-B076-EA979A447EFF}">
      <dgm:prSet/>
      <dgm:spPr/>
      <dgm:t>
        <a:bodyPr/>
        <a:lstStyle/>
        <a:p>
          <a:endParaRPr lang="en-BE"/>
        </a:p>
      </dgm:t>
    </dgm:pt>
    <dgm:pt modelId="{8A689026-A817-4F55-B986-B1C5B811BE48}" type="sibTrans" cxnId="{F1A644B7-1BEE-49EC-B076-EA979A447EFF}">
      <dgm:prSet/>
      <dgm:spPr/>
      <dgm:t>
        <a:bodyPr/>
        <a:lstStyle/>
        <a:p>
          <a:endParaRPr lang="en-BE"/>
        </a:p>
      </dgm:t>
    </dgm:pt>
    <dgm:pt modelId="{F3230EF3-4448-4523-989C-BF3E1EC30D93}">
      <dgm:prSet phldrT="[Text]"/>
      <dgm:spPr>
        <a:ln>
          <a:solidFill>
            <a:schemeClr val="accent4"/>
          </a:solidFill>
        </a:ln>
      </dgm:spPr>
      <dgm:t>
        <a:bodyPr/>
        <a:lstStyle/>
        <a:p>
          <a:pPr algn="just"/>
          <a:r>
            <a:rPr lang="en-US" b="0" i="0" dirty="0"/>
            <a:t>Structured development of regulations can help translation</a:t>
          </a:r>
          <a:endParaRPr lang="en-BE" dirty="0"/>
        </a:p>
      </dgm:t>
    </dgm:pt>
    <dgm:pt modelId="{3D5551F1-559D-404B-B744-3E5BC6482463}" type="parTrans" cxnId="{6A9290C0-7627-404E-A3E3-0870CD6A68BF}">
      <dgm:prSet/>
      <dgm:spPr/>
      <dgm:t>
        <a:bodyPr/>
        <a:lstStyle/>
        <a:p>
          <a:endParaRPr lang="en-BE"/>
        </a:p>
      </dgm:t>
    </dgm:pt>
    <dgm:pt modelId="{5311EDFE-11EB-4374-A052-1DA5F0E85DFD}" type="sibTrans" cxnId="{6A9290C0-7627-404E-A3E3-0870CD6A68BF}">
      <dgm:prSet/>
      <dgm:spPr/>
      <dgm:t>
        <a:bodyPr/>
        <a:lstStyle/>
        <a:p>
          <a:endParaRPr lang="en-BE"/>
        </a:p>
      </dgm:t>
    </dgm:pt>
    <dgm:pt modelId="{35661122-FF15-4BEA-A71E-9DDD1C9FC179}">
      <dgm:prSet phldrT="[Text]"/>
      <dgm:spPr>
        <a:ln>
          <a:solidFill>
            <a:schemeClr val="accent4"/>
          </a:solidFill>
        </a:ln>
      </dgm:spPr>
      <dgm:t>
        <a:bodyPr/>
        <a:lstStyle/>
        <a:p>
          <a:pPr algn="just"/>
          <a:r>
            <a:rPr lang="en-US" b="0" i="0" dirty="0"/>
            <a:t>Private sector should demonstrate how to overcome problems so required competence from public sector  is not much</a:t>
          </a:r>
          <a:endParaRPr lang="en-BE" dirty="0"/>
        </a:p>
      </dgm:t>
    </dgm:pt>
    <dgm:pt modelId="{DE4E76AE-8B99-4475-BF95-F98B8E00BA64}" type="parTrans" cxnId="{BF8AEF33-D9B5-43D0-8CA9-77DE00E8A7D2}">
      <dgm:prSet/>
      <dgm:spPr/>
      <dgm:t>
        <a:bodyPr/>
        <a:lstStyle/>
        <a:p>
          <a:endParaRPr lang="en-BE"/>
        </a:p>
      </dgm:t>
    </dgm:pt>
    <dgm:pt modelId="{5305CF82-C0D4-4362-BC85-A1DA0153DCD0}" type="sibTrans" cxnId="{BF8AEF33-D9B5-43D0-8CA9-77DE00E8A7D2}">
      <dgm:prSet/>
      <dgm:spPr/>
      <dgm:t>
        <a:bodyPr/>
        <a:lstStyle/>
        <a:p>
          <a:endParaRPr lang="en-BE"/>
        </a:p>
      </dgm:t>
    </dgm:pt>
    <dgm:pt modelId="{3A853B25-5ABE-4ED3-90A5-DC77603E8309}">
      <dgm:prSet phldrT="[Text]"/>
      <dgm:spPr>
        <a:ln>
          <a:solidFill>
            <a:schemeClr val="accent4"/>
          </a:solidFill>
        </a:ln>
      </dgm:spPr>
      <dgm:t>
        <a:bodyPr/>
        <a:lstStyle/>
        <a:p>
          <a:pPr algn="just"/>
          <a:r>
            <a:rPr lang="en-GB" b="0" i="0" dirty="0"/>
            <a:t>Policy leads, technology enables</a:t>
          </a:r>
          <a:endParaRPr lang="en-BE" dirty="0"/>
        </a:p>
      </dgm:t>
    </dgm:pt>
    <dgm:pt modelId="{C02FC3DB-78DE-40E6-BD97-E8AB552EE71E}" type="parTrans" cxnId="{44E7D285-5663-4B66-8CF6-CE48210568AF}">
      <dgm:prSet/>
      <dgm:spPr/>
      <dgm:t>
        <a:bodyPr/>
        <a:lstStyle/>
        <a:p>
          <a:endParaRPr lang="en-GB"/>
        </a:p>
      </dgm:t>
    </dgm:pt>
    <dgm:pt modelId="{154D1F63-C3ED-4BBC-872C-EB7B68CBF84A}" type="sibTrans" cxnId="{44E7D285-5663-4B66-8CF6-CE48210568AF}">
      <dgm:prSet/>
      <dgm:spPr/>
      <dgm:t>
        <a:bodyPr/>
        <a:lstStyle/>
        <a:p>
          <a:endParaRPr lang="en-GB"/>
        </a:p>
      </dgm:t>
    </dgm:pt>
    <dgm:pt modelId="{E1A08C37-BA1C-41C6-9A02-4BC2D3338407}" type="pres">
      <dgm:prSet presAssocID="{39D01995-B3F3-43E0-A60A-E559429CB7C8}" presName="linearFlow" presStyleCnt="0">
        <dgm:presLayoutVars>
          <dgm:dir/>
          <dgm:animLvl val="lvl"/>
          <dgm:resizeHandles val="exact"/>
        </dgm:presLayoutVars>
      </dgm:prSet>
      <dgm:spPr/>
    </dgm:pt>
    <dgm:pt modelId="{A0CE2E4F-B237-4F41-9591-4B4F9D5DB180}" type="pres">
      <dgm:prSet presAssocID="{4B418906-7EA9-4245-9526-AEECFF27AE2C}" presName="composite" presStyleCnt="0"/>
      <dgm:spPr/>
    </dgm:pt>
    <dgm:pt modelId="{01609366-A8DC-4296-BFF3-BE07F6276D08}" type="pres">
      <dgm:prSet presAssocID="{4B418906-7EA9-4245-9526-AEECFF27AE2C}" presName="parTx" presStyleLbl="node1" presStyleIdx="0" presStyleCnt="2">
        <dgm:presLayoutVars>
          <dgm:chMax val="0"/>
          <dgm:chPref val="0"/>
          <dgm:bulletEnabled val="1"/>
        </dgm:presLayoutVars>
      </dgm:prSet>
      <dgm:spPr/>
    </dgm:pt>
    <dgm:pt modelId="{160E4FA9-FE6D-4FEC-BC5B-BDAC748423A7}" type="pres">
      <dgm:prSet presAssocID="{4B418906-7EA9-4245-9526-AEECFF27AE2C}" presName="parSh" presStyleLbl="node1" presStyleIdx="0" presStyleCnt="2"/>
      <dgm:spPr/>
    </dgm:pt>
    <dgm:pt modelId="{CB66D254-71D3-48A0-B5C6-C395F3FFE247}" type="pres">
      <dgm:prSet presAssocID="{4B418906-7EA9-4245-9526-AEECFF27AE2C}" presName="desTx" presStyleLbl="fgAcc1" presStyleIdx="0" presStyleCnt="2">
        <dgm:presLayoutVars>
          <dgm:bulletEnabled val="1"/>
        </dgm:presLayoutVars>
      </dgm:prSet>
      <dgm:spPr/>
    </dgm:pt>
    <dgm:pt modelId="{F49DD56A-E495-4199-8A5E-EC1D17CD8B6E}" type="pres">
      <dgm:prSet presAssocID="{EC2DE666-CB84-4B07-B875-040982773E36}" presName="sibTrans" presStyleLbl="sibTrans2D1" presStyleIdx="0" presStyleCnt="1" custLinFactNeighborY="18848"/>
      <dgm:spPr/>
    </dgm:pt>
    <dgm:pt modelId="{2147F15D-013D-420B-A7D6-BA8EAE063E64}" type="pres">
      <dgm:prSet presAssocID="{EC2DE666-CB84-4B07-B875-040982773E36}" presName="connTx" presStyleLbl="sibTrans2D1" presStyleIdx="0" presStyleCnt="1"/>
      <dgm:spPr/>
    </dgm:pt>
    <dgm:pt modelId="{7354BC0F-599A-4406-9FE9-2E03B6CEEF1A}" type="pres">
      <dgm:prSet presAssocID="{7CD3CC1B-0993-4FEE-8B15-5F4D53D540E2}" presName="composite" presStyleCnt="0"/>
      <dgm:spPr/>
    </dgm:pt>
    <dgm:pt modelId="{5AE0F39A-A7CC-442E-A3F8-CCCDE5188FE0}" type="pres">
      <dgm:prSet presAssocID="{7CD3CC1B-0993-4FEE-8B15-5F4D53D540E2}" presName="parTx" presStyleLbl="node1" presStyleIdx="0" presStyleCnt="2">
        <dgm:presLayoutVars>
          <dgm:chMax val="0"/>
          <dgm:chPref val="0"/>
          <dgm:bulletEnabled val="1"/>
        </dgm:presLayoutVars>
      </dgm:prSet>
      <dgm:spPr/>
    </dgm:pt>
    <dgm:pt modelId="{DE01B5EC-9E88-4B48-A409-BD31A95A4E92}" type="pres">
      <dgm:prSet presAssocID="{7CD3CC1B-0993-4FEE-8B15-5F4D53D540E2}" presName="parSh" presStyleLbl="node1" presStyleIdx="1" presStyleCnt="2"/>
      <dgm:spPr/>
    </dgm:pt>
    <dgm:pt modelId="{37F03D5A-AD8A-4D26-9E39-A8C5F9177A26}" type="pres">
      <dgm:prSet presAssocID="{7CD3CC1B-0993-4FEE-8B15-5F4D53D540E2}" presName="desTx" presStyleLbl="fgAcc1" presStyleIdx="1" presStyleCnt="2">
        <dgm:presLayoutVars>
          <dgm:bulletEnabled val="1"/>
        </dgm:presLayoutVars>
      </dgm:prSet>
      <dgm:spPr/>
    </dgm:pt>
  </dgm:ptLst>
  <dgm:cxnLst>
    <dgm:cxn modelId="{C079EC1D-47EE-4987-9C65-0F117D28B4C0}" srcId="{4B418906-7EA9-4245-9526-AEECFF27AE2C}" destId="{ED523878-5CDB-443E-ABAA-5640C596A287}" srcOrd="6" destOrd="0" parTransId="{7D5DD833-1956-4CA0-AA79-C03A67A96857}" sibTransId="{E7C90640-4EFE-4242-BF6C-CAFD501C68DD}"/>
    <dgm:cxn modelId="{30A81425-2B1C-462C-8422-49DA23AD782D}" type="presOf" srcId="{ED523878-5CDB-443E-ABAA-5640C596A287}" destId="{CB66D254-71D3-48A0-B5C6-C395F3FFE247}" srcOrd="0" destOrd="6" presId="urn:microsoft.com/office/officeart/2005/8/layout/process3"/>
    <dgm:cxn modelId="{BE5C2D2D-B701-4C44-AED7-824DF58B8A8D}" type="presOf" srcId="{3A853B25-5ABE-4ED3-90A5-DC77603E8309}" destId="{37F03D5A-AD8A-4D26-9E39-A8C5F9177A26}" srcOrd="0" destOrd="1" presId="urn:microsoft.com/office/officeart/2005/8/layout/process3"/>
    <dgm:cxn modelId="{BF8AEF33-D9B5-43D0-8CA9-77DE00E8A7D2}" srcId="{7CD3CC1B-0993-4FEE-8B15-5F4D53D540E2}" destId="{35661122-FF15-4BEA-A71E-9DDD1C9FC179}" srcOrd="2" destOrd="0" parTransId="{DE4E76AE-8B99-4475-BF95-F98B8E00BA64}" sibTransId="{5305CF82-C0D4-4362-BC85-A1DA0153DCD0}"/>
    <dgm:cxn modelId="{3A8EEE3B-09BF-4E60-855F-ED6ABEDE03C9}" srcId="{39D01995-B3F3-43E0-A60A-E559429CB7C8}" destId="{7CD3CC1B-0993-4FEE-8B15-5F4D53D540E2}" srcOrd="1" destOrd="0" parTransId="{275CE9FF-5981-40BD-A0BA-5CABF062124A}" sibTransId="{3A2D5215-B536-45AA-AA6B-D3C77E214558}"/>
    <dgm:cxn modelId="{5509D35C-0F48-4020-869D-AC1E9C6EFCF8}" type="presOf" srcId="{70ACCDBF-75E4-456B-9FD1-10159B43DEA1}" destId="{37F03D5A-AD8A-4D26-9E39-A8C5F9177A26}" srcOrd="0" destOrd="4" presId="urn:microsoft.com/office/officeart/2005/8/layout/process3"/>
    <dgm:cxn modelId="{6AB43D5D-7B6D-432E-99B9-2DC9FA7B730D}" srcId="{4B418906-7EA9-4245-9526-AEECFF27AE2C}" destId="{3BE03634-C397-4628-B2F7-EC6B75DCE697}" srcOrd="7" destOrd="0" parTransId="{6E6582CF-2CB0-4BF9-BAD3-A57C3767D5A6}" sibTransId="{36ECDB02-71E6-4D9E-A130-C4CEE44E5CA4}"/>
    <dgm:cxn modelId="{6E2E8043-EFED-4FCB-A375-8DEEBEA5ADA4}" type="presOf" srcId="{CF743B49-E66B-4837-A5A9-D3E32E01A4FA}" destId="{37F03D5A-AD8A-4D26-9E39-A8C5F9177A26}" srcOrd="0" destOrd="3" presId="urn:microsoft.com/office/officeart/2005/8/layout/process3"/>
    <dgm:cxn modelId="{31037344-87C2-4C9C-A34D-1A40AEA883CF}" srcId="{4B418906-7EA9-4245-9526-AEECFF27AE2C}" destId="{B6E4F503-32EE-4EB2-B16E-18B3BE1BAF6B}" srcOrd="1" destOrd="0" parTransId="{C870B5DF-E948-4298-BAB3-18772EFE30F7}" sibTransId="{3369E7AE-D768-426E-AA0D-1FC545AFF8D9}"/>
    <dgm:cxn modelId="{69A08045-B521-4F66-9842-29A3CD9313FE}" srcId="{4B418906-7EA9-4245-9526-AEECFF27AE2C}" destId="{03BA91EA-682A-4E32-B991-9488D94B89D0}" srcOrd="0" destOrd="0" parTransId="{0921C2C8-5827-4BD0-B87E-0B915CCC923F}" sibTransId="{69404A7C-25E7-4FF9-A9AC-3C72AB7B3639}"/>
    <dgm:cxn modelId="{95A08E65-144F-4EAF-89C3-6B5DE8EE2381}" type="presOf" srcId="{4B418906-7EA9-4245-9526-AEECFF27AE2C}" destId="{01609366-A8DC-4296-BFF3-BE07F6276D08}" srcOrd="0" destOrd="0" presId="urn:microsoft.com/office/officeart/2005/8/layout/process3"/>
    <dgm:cxn modelId="{BE4C5A66-FB36-4C3A-A9B2-483D0F5BB8F9}" type="presOf" srcId="{D6F7F4A5-9728-4F9C-80EB-4B730909D82B}" destId="{37F03D5A-AD8A-4D26-9E39-A8C5F9177A26}" srcOrd="0" destOrd="0" presId="urn:microsoft.com/office/officeart/2005/8/layout/process3"/>
    <dgm:cxn modelId="{5FBDD16B-45FC-4A1E-A225-A8A5708E1D0D}" type="presOf" srcId="{03BA91EA-682A-4E32-B991-9488D94B89D0}" destId="{CB66D254-71D3-48A0-B5C6-C395F3FFE247}" srcOrd="0" destOrd="0" presId="urn:microsoft.com/office/officeart/2005/8/layout/process3"/>
    <dgm:cxn modelId="{724F0D4E-7687-4A03-8723-A83A1DCF37B6}" srcId="{7CD3CC1B-0993-4FEE-8B15-5F4D53D540E2}" destId="{D6F7F4A5-9728-4F9C-80EB-4B730909D82B}" srcOrd="0" destOrd="0" parTransId="{36AFBE2F-0653-420E-9C92-9B773AD1A261}" sibTransId="{757B1960-0604-43A5-9016-FB5CBE382359}"/>
    <dgm:cxn modelId="{138D056F-CB26-478F-981B-767961D7037D}" type="presOf" srcId="{EC2DE666-CB84-4B07-B875-040982773E36}" destId="{2147F15D-013D-420B-A7D6-BA8EAE063E64}" srcOrd="1" destOrd="0" presId="urn:microsoft.com/office/officeart/2005/8/layout/process3"/>
    <dgm:cxn modelId="{EA3A634F-F5D7-4EB6-8AC2-8B41E27941AC}" srcId="{4B418906-7EA9-4245-9526-AEECFF27AE2C}" destId="{16F652F3-E245-45BF-BA53-49E5ED79D547}" srcOrd="2" destOrd="0" parTransId="{AADF3282-41F7-4952-9B0F-EB0D5C425880}" sibTransId="{D6B806BD-21E8-4C85-881A-D601EDF139B2}"/>
    <dgm:cxn modelId="{B4D43870-08A2-4FAC-A073-F1057A5DDA62}" type="presOf" srcId="{35661122-FF15-4BEA-A71E-9DDD1C9FC179}" destId="{37F03D5A-AD8A-4D26-9E39-A8C5F9177A26}" srcOrd="0" destOrd="2" presId="urn:microsoft.com/office/officeart/2005/8/layout/process3"/>
    <dgm:cxn modelId="{5638737E-4AC0-4704-9838-F0983DEA13EB}" type="presOf" srcId="{16F652F3-E245-45BF-BA53-49E5ED79D547}" destId="{CB66D254-71D3-48A0-B5C6-C395F3FFE247}" srcOrd="0" destOrd="2" presId="urn:microsoft.com/office/officeart/2005/8/layout/process3"/>
    <dgm:cxn modelId="{9F448E81-2133-4FCC-8F41-357988670ADC}" type="presOf" srcId="{4B418906-7EA9-4245-9526-AEECFF27AE2C}" destId="{160E4FA9-FE6D-4FEC-BC5B-BDAC748423A7}" srcOrd="1" destOrd="0" presId="urn:microsoft.com/office/officeart/2005/8/layout/process3"/>
    <dgm:cxn modelId="{DC396282-BBDD-489D-89B0-5E4F7B91165A}" type="presOf" srcId="{B6E4F503-32EE-4EB2-B16E-18B3BE1BAF6B}" destId="{CB66D254-71D3-48A0-B5C6-C395F3FFE247}" srcOrd="0" destOrd="1" presId="urn:microsoft.com/office/officeart/2005/8/layout/process3"/>
    <dgm:cxn modelId="{23741085-E916-4D2E-BC44-6C9918A501F6}" type="presOf" srcId="{7CD3CC1B-0993-4FEE-8B15-5F4D53D540E2}" destId="{5AE0F39A-A7CC-442E-A3F8-CCCDE5188FE0}" srcOrd="0" destOrd="0" presId="urn:microsoft.com/office/officeart/2005/8/layout/process3"/>
    <dgm:cxn modelId="{44E7D285-5663-4B66-8CF6-CE48210568AF}" srcId="{7CD3CC1B-0993-4FEE-8B15-5F4D53D540E2}" destId="{3A853B25-5ABE-4ED3-90A5-DC77603E8309}" srcOrd="1" destOrd="0" parTransId="{C02FC3DB-78DE-40E6-BD97-E8AB552EE71E}" sibTransId="{154D1F63-C3ED-4BBC-872C-EB7B68CBF84A}"/>
    <dgm:cxn modelId="{1D1BBA90-B915-4EF7-A9C1-D5ECCAC64F92}" srcId="{4B418906-7EA9-4245-9526-AEECFF27AE2C}" destId="{A2CFC77B-1352-4D45-8F8F-86EC10547F1A}" srcOrd="5" destOrd="0" parTransId="{6462F36B-4923-4F23-9DF2-20384D8D74D5}" sibTransId="{E15DEF7B-4C15-4899-9E81-4D3ACBEDD63C}"/>
    <dgm:cxn modelId="{CE04629D-29B2-4A4F-8E65-C32446D9BC19}" type="presOf" srcId="{74B5BEC0-92E1-459C-A7C8-450AE910EC0E}" destId="{CB66D254-71D3-48A0-B5C6-C395F3FFE247}" srcOrd="0" destOrd="3" presId="urn:microsoft.com/office/officeart/2005/8/layout/process3"/>
    <dgm:cxn modelId="{F66BFCA4-F659-44D0-8657-8A2ADEA59D84}" type="presOf" srcId="{3BE03634-C397-4628-B2F7-EC6B75DCE697}" destId="{CB66D254-71D3-48A0-B5C6-C395F3FFE247}" srcOrd="0" destOrd="7" presId="urn:microsoft.com/office/officeart/2005/8/layout/process3"/>
    <dgm:cxn modelId="{16C0ABA9-4749-4E72-A89D-E78747691599}" srcId="{7CD3CC1B-0993-4FEE-8B15-5F4D53D540E2}" destId="{CF743B49-E66B-4837-A5A9-D3E32E01A4FA}" srcOrd="3" destOrd="0" parTransId="{5BE4353B-8D2B-412F-BA72-46001843E97F}" sibTransId="{F318FE7F-4AB2-40A5-8056-0F32BD8A55BD}"/>
    <dgm:cxn modelId="{0F3A53B0-83EA-483A-850B-DCEDF7D97500}" srcId="{4B418906-7EA9-4245-9526-AEECFF27AE2C}" destId="{EC3F8409-60C1-4F49-90E8-AA11B2D5421A}" srcOrd="4" destOrd="0" parTransId="{C668C2F3-12D6-44E7-88B0-20276CFADCE0}" sibTransId="{98D94DB8-B6AE-4B36-9F9F-E1742DDA6088}"/>
    <dgm:cxn modelId="{F1A644B7-1BEE-49EC-B076-EA979A447EFF}" srcId="{7CD3CC1B-0993-4FEE-8B15-5F4D53D540E2}" destId="{70ACCDBF-75E4-456B-9FD1-10159B43DEA1}" srcOrd="4" destOrd="0" parTransId="{45BF947B-9373-4FAD-B97A-0E864ECFE682}" sibTransId="{8A689026-A817-4F55-B986-B1C5B811BE48}"/>
    <dgm:cxn modelId="{6A9290C0-7627-404E-A3E3-0870CD6A68BF}" srcId="{7CD3CC1B-0993-4FEE-8B15-5F4D53D540E2}" destId="{F3230EF3-4448-4523-989C-BF3E1EC30D93}" srcOrd="5" destOrd="0" parTransId="{3D5551F1-559D-404B-B744-3E5BC6482463}" sibTransId="{5311EDFE-11EB-4374-A052-1DA5F0E85DFD}"/>
    <dgm:cxn modelId="{5136ABC1-309D-4587-A381-F37B8E2EF3AF}" srcId="{4B418906-7EA9-4245-9526-AEECFF27AE2C}" destId="{74B5BEC0-92E1-459C-A7C8-450AE910EC0E}" srcOrd="3" destOrd="0" parTransId="{13ABDBCB-CE10-4D9A-9EC0-AA885D1751DC}" sibTransId="{A5C6F4E8-1636-425E-91E8-553608B1F5F4}"/>
    <dgm:cxn modelId="{BCA4EFC9-5C5F-48F0-8769-6DEDE416922E}" type="presOf" srcId="{F3230EF3-4448-4523-989C-BF3E1EC30D93}" destId="{37F03D5A-AD8A-4D26-9E39-A8C5F9177A26}" srcOrd="0" destOrd="5" presId="urn:microsoft.com/office/officeart/2005/8/layout/process3"/>
    <dgm:cxn modelId="{3F62F8CB-EA68-41B0-871F-A7F76014915D}" type="presOf" srcId="{7CD3CC1B-0993-4FEE-8B15-5F4D53D540E2}" destId="{DE01B5EC-9E88-4B48-A409-BD31A95A4E92}" srcOrd="1" destOrd="0" presId="urn:microsoft.com/office/officeart/2005/8/layout/process3"/>
    <dgm:cxn modelId="{B79506E1-C0DF-4017-91E7-95B0201DA4E4}" type="presOf" srcId="{EC3F8409-60C1-4F49-90E8-AA11B2D5421A}" destId="{CB66D254-71D3-48A0-B5C6-C395F3FFE247}" srcOrd="0" destOrd="4" presId="urn:microsoft.com/office/officeart/2005/8/layout/process3"/>
    <dgm:cxn modelId="{D08553E2-B959-42FB-B3CD-F2C0781CABC8}" type="presOf" srcId="{EC2DE666-CB84-4B07-B875-040982773E36}" destId="{F49DD56A-E495-4199-8A5E-EC1D17CD8B6E}" srcOrd="0" destOrd="0" presId="urn:microsoft.com/office/officeart/2005/8/layout/process3"/>
    <dgm:cxn modelId="{26BD2DE4-32BB-4B40-B605-D14002FDBEDC}" srcId="{39D01995-B3F3-43E0-A60A-E559429CB7C8}" destId="{4B418906-7EA9-4245-9526-AEECFF27AE2C}" srcOrd="0" destOrd="0" parTransId="{F4C1054C-BF4E-4CBB-B5B9-496576FC6874}" sibTransId="{EC2DE666-CB84-4B07-B875-040982773E36}"/>
    <dgm:cxn modelId="{0F9A25FA-A33A-4C4F-AE6D-BDBD72897090}" type="presOf" srcId="{A2CFC77B-1352-4D45-8F8F-86EC10547F1A}" destId="{CB66D254-71D3-48A0-B5C6-C395F3FFE247}" srcOrd="0" destOrd="5" presId="urn:microsoft.com/office/officeart/2005/8/layout/process3"/>
    <dgm:cxn modelId="{CAB37CFA-AB82-443F-B79C-E0C6FCC9F12F}" type="presOf" srcId="{39D01995-B3F3-43E0-A60A-E559429CB7C8}" destId="{E1A08C37-BA1C-41C6-9A02-4BC2D3338407}" srcOrd="0" destOrd="0" presId="urn:microsoft.com/office/officeart/2005/8/layout/process3"/>
    <dgm:cxn modelId="{D6375A61-F96E-41ED-8B7A-D2CA610ABE2D}" type="presParOf" srcId="{E1A08C37-BA1C-41C6-9A02-4BC2D3338407}" destId="{A0CE2E4F-B237-4F41-9591-4B4F9D5DB180}" srcOrd="0" destOrd="0" presId="urn:microsoft.com/office/officeart/2005/8/layout/process3"/>
    <dgm:cxn modelId="{09CDA66D-97F9-4956-9917-DE9E2147C389}" type="presParOf" srcId="{A0CE2E4F-B237-4F41-9591-4B4F9D5DB180}" destId="{01609366-A8DC-4296-BFF3-BE07F6276D08}" srcOrd="0" destOrd="0" presId="urn:microsoft.com/office/officeart/2005/8/layout/process3"/>
    <dgm:cxn modelId="{4AB9D5B0-A303-4086-8226-93AE3EE1EF34}" type="presParOf" srcId="{A0CE2E4F-B237-4F41-9591-4B4F9D5DB180}" destId="{160E4FA9-FE6D-4FEC-BC5B-BDAC748423A7}" srcOrd="1" destOrd="0" presId="urn:microsoft.com/office/officeart/2005/8/layout/process3"/>
    <dgm:cxn modelId="{891DE643-BC18-473C-BC31-5B38F0146E4E}" type="presParOf" srcId="{A0CE2E4F-B237-4F41-9591-4B4F9D5DB180}" destId="{CB66D254-71D3-48A0-B5C6-C395F3FFE247}" srcOrd="2" destOrd="0" presId="urn:microsoft.com/office/officeart/2005/8/layout/process3"/>
    <dgm:cxn modelId="{379267A7-7E53-41B9-8006-605976DA8B94}" type="presParOf" srcId="{E1A08C37-BA1C-41C6-9A02-4BC2D3338407}" destId="{F49DD56A-E495-4199-8A5E-EC1D17CD8B6E}" srcOrd="1" destOrd="0" presId="urn:microsoft.com/office/officeart/2005/8/layout/process3"/>
    <dgm:cxn modelId="{A2B314E7-C11B-416C-BD92-B94E071B3996}" type="presParOf" srcId="{F49DD56A-E495-4199-8A5E-EC1D17CD8B6E}" destId="{2147F15D-013D-420B-A7D6-BA8EAE063E64}" srcOrd="0" destOrd="0" presId="urn:microsoft.com/office/officeart/2005/8/layout/process3"/>
    <dgm:cxn modelId="{7F4E0657-A9CC-4447-9EF7-764C6B49D744}" type="presParOf" srcId="{E1A08C37-BA1C-41C6-9A02-4BC2D3338407}" destId="{7354BC0F-599A-4406-9FE9-2E03B6CEEF1A}" srcOrd="2" destOrd="0" presId="urn:microsoft.com/office/officeart/2005/8/layout/process3"/>
    <dgm:cxn modelId="{2BD71D92-0021-4CB0-8B05-D658B16FEA79}" type="presParOf" srcId="{7354BC0F-599A-4406-9FE9-2E03B6CEEF1A}" destId="{5AE0F39A-A7CC-442E-A3F8-CCCDE5188FE0}" srcOrd="0" destOrd="0" presId="urn:microsoft.com/office/officeart/2005/8/layout/process3"/>
    <dgm:cxn modelId="{478D8673-973E-493D-9C58-28444EEA0CD1}" type="presParOf" srcId="{7354BC0F-599A-4406-9FE9-2E03B6CEEF1A}" destId="{DE01B5EC-9E88-4B48-A409-BD31A95A4E92}" srcOrd="1" destOrd="0" presId="urn:microsoft.com/office/officeart/2005/8/layout/process3"/>
    <dgm:cxn modelId="{F22FC7A8-A141-451C-A187-CC105A99215E}" type="presParOf" srcId="{7354BC0F-599A-4406-9FE9-2E03B6CEEF1A}" destId="{37F03D5A-AD8A-4D26-9E39-A8C5F9177A2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D01995-B3F3-43E0-A60A-E559429CB7C8}"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BE"/>
        </a:p>
      </dgm:t>
    </dgm:pt>
    <dgm:pt modelId="{4B418906-7EA9-4245-9526-AEECFF27AE2C}">
      <dgm:prSet phldrT="[Text]"/>
      <dgm:spPr/>
      <dgm:t>
        <a:bodyPr/>
        <a:lstStyle/>
        <a:p>
          <a:r>
            <a:rPr lang="en-GB" dirty="0"/>
            <a:t>CHALLENGES</a:t>
          </a:r>
          <a:endParaRPr lang="en-BE" dirty="0"/>
        </a:p>
      </dgm:t>
    </dgm:pt>
    <dgm:pt modelId="{F4C1054C-BF4E-4CBB-B5B9-496576FC6874}" type="parTrans" cxnId="{26BD2DE4-32BB-4B40-B605-D14002FDBEDC}">
      <dgm:prSet/>
      <dgm:spPr/>
      <dgm:t>
        <a:bodyPr/>
        <a:lstStyle/>
        <a:p>
          <a:endParaRPr lang="en-BE"/>
        </a:p>
      </dgm:t>
    </dgm:pt>
    <dgm:pt modelId="{EC2DE666-CB84-4B07-B875-040982773E36}" type="sibTrans" cxnId="{26BD2DE4-32BB-4B40-B605-D14002FDBEDC}">
      <dgm:prSet/>
      <dgm:spPr/>
      <dgm:t>
        <a:bodyPr/>
        <a:lstStyle/>
        <a:p>
          <a:endParaRPr lang="en-BE"/>
        </a:p>
      </dgm:t>
    </dgm:pt>
    <dgm:pt modelId="{03BA91EA-682A-4E32-B991-9488D94B89D0}">
      <dgm:prSet phldrT="[Text]"/>
      <dgm:spPr/>
      <dgm:t>
        <a:bodyPr/>
        <a:lstStyle/>
        <a:p>
          <a:pPr algn="just"/>
          <a:r>
            <a:rPr lang="en-US" dirty="0"/>
            <a:t>Differing goals between the public and private</a:t>
          </a:r>
          <a:endParaRPr lang="en-BE" dirty="0"/>
        </a:p>
      </dgm:t>
    </dgm:pt>
    <dgm:pt modelId="{0921C2C8-5827-4BD0-B87E-0B915CCC923F}" type="parTrans" cxnId="{69A08045-B521-4F66-9842-29A3CD9313FE}">
      <dgm:prSet/>
      <dgm:spPr/>
      <dgm:t>
        <a:bodyPr/>
        <a:lstStyle/>
        <a:p>
          <a:endParaRPr lang="en-BE"/>
        </a:p>
      </dgm:t>
    </dgm:pt>
    <dgm:pt modelId="{69404A7C-25E7-4FF9-A9AC-3C72AB7B3639}" type="sibTrans" cxnId="{69A08045-B521-4F66-9842-29A3CD9313FE}">
      <dgm:prSet/>
      <dgm:spPr/>
      <dgm:t>
        <a:bodyPr/>
        <a:lstStyle/>
        <a:p>
          <a:endParaRPr lang="en-BE"/>
        </a:p>
      </dgm:t>
    </dgm:pt>
    <dgm:pt modelId="{7CD3CC1B-0993-4FEE-8B15-5F4D53D540E2}">
      <dgm:prSet phldrT="[Text]"/>
      <dgm:spPr>
        <a:solidFill>
          <a:schemeClr val="accent4"/>
        </a:solidFill>
      </dgm:spPr>
      <dgm:t>
        <a:bodyPr/>
        <a:lstStyle/>
        <a:p>
          <a:r>
            <a:rPr lang="en-US" dirty="0"/>
            <a:t>ACTIONS</a:t>
          </a:r>
          <a:endParaRPr lang="en-BE" dirty="0"/>
        </a:p>
      </dgm:t>
    </dgm:pt>
    <dgm:pt modelId="{275CE9FF-5981-40BD-A0BA-5CABF062124A}" type="parTrans" cxnId="{3A8EEE3B-09BF-4E60-855F-ED6ABEDE03C9}">
      <dgm:prSet/>
      <dgm:spPr/>
      <dgm:t>
        <a:bodyPr/>
        <a:lstStyle/>
        <a:p>
          <a:endParaRPr lang="en-BE"/>
        </a:p>
      </dgm:t>
    </dgm:pt>
    <dgm:pt modelId="{3A2D5215-B536-45AA-AA6B-D3C77E214558}" type="sibTrans" cxnId="{3A8EEE3B-09BF-4E60-855F-ED6ABEDE03C9}">
      <dgm:prSet/>
      <dgm:spPr/>
      <dgm:t>
        <a:bodyPr/>
        <a:lstStyle/>
        <a:p>
          <a:endParaRPr lang="en-BE"/>
        </a:p>
      </dgm:t>
    </dgm:pt>
    <dgm:pt modelId="{D6F7F4A5-9728-4F9C-80EB-4B730909D82B}">
      <dgm:prSet phldrT="[Text]"/>
      <dgm:spPr>
        <a:ln>
          <a:solidFill>
            <a:schemeClr val="accent4"/>
          </a:solidFill>
        </a:ln>
      </dgm:spPr>
      <dgm:t>
        <a:bodyPr/>
        <a:lstStyle/>
        <a:p>
          <a:pPr algn="just"/>
          <a:r>
            <a:rPr lang="en-US" dirty="0"/>
            <a:t>Regulators sharing bast practice on how to deal with new mobility solutions</a:t>
          </a:r>
          <a:endParaRPr lang="en-BE" dirty="0"/>
        </a:p>
      </dgm:t>
    </dgm:pt>
    <dgm:pt modelId="{36AFBE2F-0653-420E-9C92-9B773AD1A261}" type="parTrans" cxnId="{724F0D4E-7687-4A03-8723-A83A1DCF37B6}">
      <dgm:prSet/>
      <dgm:spPr/>
      <dgm:t>
        <a:bodyPr/>
        <a:lstStyle/>
        <a:p>
          <a:endParaRPr lang="en-BE"/>
        </a:p>
      </dgm:t>
    </dgm:pt>
    <dgm:pt modelId="{757B1960-0604-43A5-9016-FB5CBE382359}" type="sibTrans" cxnId="{724F0D4E-7687-4A03-8723-A83A1DCF37B6}">
      <dgm:prSet/>
      <dgm:spPr/>
      <dgm:t>
        <a:bodyPr/>
        <a:lstStyle/>
        <a:p>
          <a:endParaRPr lang="en-BE"/>
        </a:p>
      </dgm:t>
    </dgm:pt>
    <dgm:pt modelId="{DA4EC1EE-C8E6-4659-B889-1C5AAF6E1399}">
      <dgm:prSet/>
      <dgm:spPr/>
      <dgm:t>
        <a:bodyPr/>
        <a:lstStyle/>
        <a:p>
          <a:pPr algn="just"/>
          <a:r>
            <a:rPr lang="en-US" dirty="0"/>
            <a:t>New mobility providers are not included in the creation of regulations</a:t>
          </a:r>
          <a:endParaRPr lang="en-BE" dirty="0"/>
        </a:p>
      </dgm:t>
    </dgm:pt>
    <dgm:pt modelId="{DBC70806-52B2-458A-8B8E-C40FEDC818FB}" type="parTrans" cxnId="{13A0C8ED-B1F0-493E-881E-FC0FF0789BC8}">
      <dgm:prSet/>
      <dgm:spPr/>
      <dgm:t>
        <a:bodyPr/>
        <a:lstStyle/>
        <a:p>
          <a:endParaRPr lang="en-BE"/>
        </a:p>
      </dgm:t>
    </dgm:pt>
    <dgm:pt modelId="{8D3780C7-33DB-4C1C-9F60-1DF52A9D11C4}" type="sibTrans" cxnId="{13A0C8ED-B1F0-493E-881E-FC0FF0789BC8}">
      <dgm:prSet/>
      <dgm:spPr/>
      <dgm:t>
        <a:bodyPr/>
        <a:lstStyle/>
        <a:p>
          <a:endParaRPr lang="en-BE"/>
        </a:p>
      </dgm:t>
    </dgm:pt>
    <dgm:pt modelId="{918E2D06-F63A-475C-B268-A746502BE1DE}">
      <dgm:prSet phldrT="[Text]"/>
      <dgm:spPr/>
      <dgm:t>
        <a:bodyPr/>
        <a:lstStyle/>
        <a:p>
          <a:pPr algn="just"/>
          <a:r>
            <a:rPr lang="en-US" dirty="0"/>
            <a:t>Solutions may meet the needs of some end user groups and not others</a:t>
          </a:r>
          <a:endParaRPr lang="en-BE" dirty="0"/>
        </a:p>
      </dgm:t>
    </dgm:pt>
    <dgm:pt modelId="{A8606042-E672-4230-B951-7240E4FDC2C3}" type="parTrans" cxnId="{F3D9F19E-7239-4BDA-AE2B-472922CCA1BC}">
      <dgm:prSet/>
      <dgm:spPr/>
      <dgm:t>
        <a:bodyPr/>
        <a:lstStyle/>
        <a:p>
          <a:endParaRPr lang="en-BE"/>
        </a:p>
      </dgm:t>
    </dgm:pt>
    <dgm:pt modelId="{9CD16588-DC9E-4A66-86F2-00579E7B808C}" type="sibTrans" cxnId="{F3D9F19E-7239-4BDA-AE2B-472922CCA1BC}">
      <dgm:prSet/>
      <dgm:spPr/>
      <dgm:t>
        <a:bodyPr/>
        <a:lstStyle/>
        <a:p>
          <a:endParaRPr lang="en-BE"/>
        </a:p>
      </dgm:t>
    </dgm:pt>
    <dgm:pt modelId="{C7F3F0A9-967A-4BB0-9B86-5026E4BAE775}">
      <dgm:prSet phldrT="[Text]"/>
      <dgm:spPr>
        <a:ln>
          <a:solidFill>
            <a:schemeClr val="accent4"/>
          </a:solidFill>
        </a:ln>
      </dgm:spPr>
      <dgm:t>
        <a:bodyPr/>
        <a:lstStyle/>
        <a:p>
          <a:pPr algn="just"/>
          <a:r>
            <a:rPr lang="en-US" dirty="0"/>
            <a:t>Funding users directly towards their best mobility mode</a:t>
          </a:r>
          <a:endParaRPr lang="en-BE" dirty="0"/>
        </a:p>
      </dgm:t>
    </dgm:pt>
    <dgm:pt modelId="{1668D003-9B23-4BB8-B522-EE18918EEB87}" type="parTrans" cxnId="{3559714E-FE73-4F64-A3A4-B6147DF02A2C}">
      <dgm:prSet/>
      <dgm:spPr/>
      <dgm:t>
        <a:bodyPr/>
        <a:lstStyle/>
        <a:p>
          <a:endParaRPr lang="en-BE"/>
        </a:p>
      </dgm:t>
    </dgm:pt>
    <dgm:pt modelId="{9BD64F66-BC7B-441C-A14D-02FC614473CF}" type="sibTrans" cxnId="{3559714E-FE73-4F64-A3A4-B6147DF02A2C}">
      <dgm:prSet/>
      <dgm:spPr/>
      <dgm:t>
        <a:bodyPr/>
        <a:lstStyle/>
        <a:p>
          <a:endParaRPr lang="en-BE"/>
        </a:p>
      </dgm:t>
    </dgm:pt>
    <dgm:pt modelId="{749C9BF8-4FF7-4BA8-A5C8-FAB3D7B0506B}">
      <dgm:prSet phldrT="[Text]"/>
      <dgm:spPr>
        <a:ln>
          <a:solidFill>
            <a:schemeClr val="accent4"/>
          </a:solidFill>
        </a:ln>
      </dgm:spPr>
      <dgm:t>
        <a:bodyPr/>
        <a:lstStyle/>
        <a:p>
          <a:pPr algn="just"/>
          <a:r>
            <a:rPr lang="en-US" dirty="0"/>
            <a:t>Models to drive cooperation e.g., </a:t>
          </a:r>
          <a:r>
            <a:rPr lang="en-GB" b="0" i="0" dirty="0"/>
            <a:t>innovation competitions</a:t>
          </a:r>
          <a:endParaRPr lang="en-BE" dirty="0"/>
        </a:p>
      </dgm:t>
    </dgm:pt>
    <dgm:pt modelId="{718C13C7-676B-43E8-A7A0-0131A88D16D3}" type="parTrans" cxnId="{F8528555-3F6A-43A4-B9EF-A6DB9E269927}">
      <dgm:prSet/>
      <dgm:spPr/>
      <dgm:t>
        <a:bodyPr/>
        <a:lstStyle/>
        <a:p>
          <a:endParaRPr lang="en-BE"/>
        </a:p>
      </dgm:t>
    </dgm:pt>
    <dgm:pt modelId="{F4116D0C-A9D9-432F-A2AF-EC9F23089F17}" type="sibTrans" cxnId="{F8528555-3F6A-43A4-B9EF-A6DB9E269927}">
      <dgm:prSet/>
      <dgm:spPr/>
      <dgm:t>
        <a:bodyPr/>
        <a:lstStyle/>
        <a:p>
          <a:endParaRPr lang="en-BE"/>
        </a:p>
      </dgm:t>
    </dgm:pt>
    <dgm:pt modelId="{E1A08C37-BA1C-41C6-9A02-4BC2D3338407}" type="pres">
      <dgm:prSet presAssocID="{39D01995-B3F3-43E0-A60A-E559429CB7C8}" presName="linearFlow" presStyleCnt="0">
        <dgm:presLayoutVars>
          <dgm:dir/>
          <dgm:animLvl val="lvl"/>
          <dgm:resizeHandles val="exact"/>
        </dgm:presLayoutVars>
      </dgm:prSet>
      <dgm:spPr/>
    </dgm:pt>
    <dgm:pt modelId="{A0CE2E4F-B237-4F41-9591-4B4F9D5DB180}" type="pres">
      <dgm:prSet presAssocID="{4B418906-7EA9-4245-9526-AEECFF27AE2C}" presName="composite" presStyleCnt="0"/>
      <dgm:spPr/>
    </dgm:pt>
    <dgm:pt modelId="{01609366-A8DC-4296-BFF3-BE07F6276D08}" type="pres">
      <dgm:prSet presAssocID="{4B418906-7EA9-4245-9526-AEECFF27AE2C}" presName="parTx" presStyleLbl="node1" presStyleIdx="0" presStyleCnt="2">
        <dgm:presLayoutVars>
          <dgm:chMax val="0"/>
          <dgm:chPref val="0"/>
          <dgm:bulletEnabled val="1"/>
        </dgm:presLayoutVars>
      </dgm:prSet>
      <dgm:spPr/>
    </dgm:pt>
    <dgm:pt modelId="{160E4FA9-FE6D-4FEC-BC5B-BDAC748423A7}" type="pres">
      <dgm:prSet presAssocID="{4B418906-7EA9-4245-9526-AEECFF27AE2C}" presName="parSh" presStyleLbl="node1" presStyleIdx="0" presStyleCnt="2"/>
      <dgm:spPr/>
    </dgm:pt>
    <dgm:pt modelId="{CB66D254-71D3-48A0-B5C6-C395F3FFE247}" type="pres">
      <dgm:prSet presAssocID="{4B418906-7EA9-4245-9526-AEECFF27AE2C}" presName="desTx" presStyleLbl="fgAcc1" presStyleIdx="0" presStyleCnt="2">
        <dgm:presLayoutVars>
          <dgm:bulletEnabled val="1"/>
        </dgm:presLayoutVars>
      </dgm:prSet>
      <dgm:spPr/>
    </dgm:pt>
    <dgm:pt modelId="{F49DD56A-E495-4199-8A5E-EC1D17CD8B6E}" type="pres">
      <dgm:prSet presAssocID="{EC2DE666-CB84-4B07-B875-040982773E36}" presName="sibTrans" presStyleLbl="sibTrans2D1" presStyleIdx="0" presStyleCnt="1" custLinFactNeighborY="15872"/>
      <dgm:spPr/>
    </dgm:pt>
    <dgm:pt modelId="{2147F15D-013D-420B-A7D6-BA8EAE063E64}" type="pres">
      <dgm:prSet presAssocID="{EC2DE666-CB84-4B07-B875-040982773E36}" presName="connTx" presStyleLbl="sibTrans2D1" presStyleIdx="0" presStyleCnt="1"/>
      <dgm:spPr/>
    </dgm:pt>
    <dgm:pt modelId="{7354BC0F-599A-4406-9FE9-2E03B6CEEF1A}" type="pres">
      <dgm:prSet presAssocID="{7CD3CC1B-0993-4FEE-8B15-5F4D53D540E2}" presName="composite" presStyleCnt="0"/>
      <dgm:spPr/>
    </dgm:pt>
    <dgm:pt modelId="{5AE0F39A-A7CC-442E-A3F8-CCCDE5188FE0}" type="pres">
      <dgm:prSet presAssocID="{7CD3CC1B-0993-4FEE-8B15-5F4D53D540E2}" presName="parTx" presStyleLbl="node1" presStyleIdx="0" presStyleCnt="2">
        <dgm:presLayoutVars>
          <dgm:chMax val="0"/>
          <dgm:chPref val="0"/>
          <dgm:bulletEnabled val="1"/>
        </dgm:presLayoutVars>
      </dgm:prSet>
      <dgm:spPr/>
    </dgm:pt>
    <dgm:pt modelId="{DE01B5EC-9E88-4B48-A409-BD31A95A4E92}" type="pres">
      <dgm:prSet presAssocID="{7CD3CC1B-0993-4FEE-8B15-5F4D53D540E2}" presName="parSh" presStyleLbl="node1" presStyleIdx="1" presStyleCnt="2"/>
      <dgm:spPr/>
    </dgm:pt>
    <dgm:pt modelId="{37F03D5A-AD8A-4D26-9E39-A8C5F9177A26}" type="pres">
      <dgm:prSet presAssocID="{7CD3CC1B-0993-4FEE-8B15-5F4D53D540E2}" presName="desTx" presStyleLbl="fgAcc1" presStyleIdx="1" presStyleCnt="2">
        <dgm:presLayoutVars>
          <dgm:bulletEnabled val="1"/>
        </dgm:presLayoutVars>
      </dgm:prSet>
      <dgm:spPr/>
    </dgm:pt>
  </dgm:ptLst>
  <dgm:cxnLst>
    <dgm:cxn modelId="{909A2315-4029-4A1D-AB44-7FC0CB53581E}" type="presOf" srcId="{918E2D06-F63A-475C-B268-A746502BE1DE}" destId="{CB66D254-71D3-48A0-B5C6-C395F3FFE247}" srcOrd="0" destOrd="1" presId="urn:microsoft.com/office/officeart/2005/8/layout/process3"/>
    <dgm:cxn modelId="{3A8EEE3B-09BF-4E60-855F-ED6ABEDE03C9}" srcId="{39D01995-B3F3-43E0-A60A-E559429CB7C8}" destId="{7CD3CC1B-0993-4FEE-8B15-5F4D53D540E2}" srcOrd="1" destOrd="0" parTransId="{275CE9FF-5981-40BD-A0BA-5CABF062124A}" sibTransId="{3A2D5215-B536-45AA-AA6B-D3C77E214558}"/>
    <dgm:cxn modelId="{69A08045-B521-4F66-9842-29A3CD9313FE}" srcId="{4B418906-7EA9-4245-9526-AEECFF27AE2C}" destId="{03BA91EA-682A-4E32-B991-9488D94B89D0}" srcOrd="0" destOrd="0" parTransId="{0921C2C8-5827-4BD0-B87E-0B915CCC923F}" sibTransId="{69404A7C-25E7-4FF9-A9AC-3C72AB7B3639}"/>
    <dgm:cxn modelId="{95A08E65-144F-4EAF-89C3-6B5DE8EE2381}" type="presOf" srcId="{4B418906-7EA9-4245-9526-AEECFF27AE2C}" destId="{01609366-A8DC-4296-BFF3-BE07F6276D08}" srcOrd="0" destOrd="0" presId="urn:microsoft.com/office/officeart/2005/8/layout/process3"/>
    <dgm:cxn modelId="{BE4C5A66-FB36-4C3A-A9B2-483D0F5BB8F9}" type="presOf" srcId="{D6F7F4A5-9728-4F9C-80EB-4B730909D82B}" destId="{37F03D5A-AD8A-4D26-9E39-A8C5F9177A26}" srcOrd="0" destOrd="1" presId="urn:microsoft.com/office/officeart/2005/8/layout/process3"/>
    <dgm:cxn modelId="{5FBDD16B-45FC-4A1E-A225-A8A5708E1D0D}" type="presOf" srcId="{03BA91EA-682A-4E32-B991-9488D94B89D0}" destId="{CB66D254-71D3-48A0-B5C6-C395F3FFE247}" srcOrd="0" destOrd="0" presId="urn:microsoft.com/office/officeart/2005/8/layout/process3"/>
    <dgm:cxn modelId="{CB4C8A4D-9120-4DA9-9576-1CA99C94D74E}" type="presOf" srcId="{C7F3F0A9-967A-4BB0-9B86-5026E4BAE775}" destId="{37F03D5A-AD8A-4D26-9E39-A8C5F9177A26}" srcOrd="0" destOrd="2" presId="urn:microsoft.com/office/officeart/2005/8/layout/process3"/>
    <dgm:cxn modelId="{724F0D4E-7687-4A03-8723-A83A1DCF37B6}" srcId="{7CD3CC1B-0993-4FEE-8B15-5F4D53D540E2}" destId="{D6F7F4A5-9728-4F9C-80EB-4B730909D82B}" srcOrd="1" destOrd="0" parTransId="{36AFBE2F-0653-420E-9C92-9B773AD1A261}" sibTransId="{757B1960-0604-43A5-9016-FB5CBE382359}"/>
    <dgm:cxn modelId="{3559714E-FE73-4F64-A3A4-B6147DF02A2C}" srcId="{7CD3CC1B-0993-4FEE-8B15-5F4D53D540E2}" destId="{C7F3F0A9-967A-4BB0-9B86-5026E4BAE775}" srcOrd="2" destOrd="0" parTransId="{1668D003-9B23-4BB8-B522-EE18918EEB87}" sibTransId="{9BD64F66-BC7B-441C-A14D-02FC614473CF}"/>
    <dgm:cxn modelId="{138D056F-CB26-478F-981B-767961D7037D}" type="presOf" srcId="{EC2DE666-CB84-4B07-B875-040982773E36}" destId="{2147F15D-013D-420B-A7D6-BA8EAE063E64}" srcOrd="1" destOrd="0" presId="urn:microsoft.com/office/officeart/2005/8/layout/process3"/>
    <dgm:cxn modelId="{F8528555-3F6A-43A4-B9EF-A6DB9E269927}" srcId="{7CD3CC1B-0993-4FEE-8B15-5F4D53D540E2}" destId="{749C9BF8-4FF7-4BA8-A5C8-FAB3D7B0506B}" srcOrd="0" destOrd="0" parTransId="{718C13C7-676B-43E8-A7A0-0131A88D16D3}" sibTransId="{F4116D0C-A9D9-432F-A2AF-EC9F23089F17}"/>
    <dgm:cxn modelId="{E2738D56-D5AB-4BEF-91B1-CDDC456C3DB9}" type="presOf" srcId="{DA4EC1EE-C8E6-4659-B889-1C5AAF6E1399}" destId="{CB66D254-71D3-48A0-B5C6-C395F3FFE247}" srcOrd="0" destOrd="2" presId="urn:microsoft.com/office/officeart/2005/8/layout/process3"/>
    <dgm:cxn modelId="{9F448E81-2133-4FCC-8F41-357988670ADC}" type="presOf" srcId="{4B418906-7EA9-4245-9526-AEECFF27AE2C}" destId="{160E4FA9-FE6D-4FEC-BC5B-BDAC748423A7}" srcOrd="1" destOrd="0" presId="urn:microsoft.com/office/officeart/2005/8/layout/process3"/>
    <dgm:cxn modelId="{23741085-E916-4D2E-BC44-6C9918A501F6}" type="presOf" srcId="{7CD3CC1B-0993-4FEE-8B15-5F4D53D540E2}" destId="{5AE0F39A-A7CC-442E-A3F8-CCCDE5188FE0}" srcOrd="0" destOrd="0" presId="urn:microsoft.com/office/officeart/2005/8/layout/process3"/>
    <dgm:cxn modelId="{F3D9F19E-7239-4BDA-AE2B-472922CCA1BC}" srcId="{4B418906-7EA9-4245-9526-AEECFF27AE2C}" destId="{918E2D06-F63A-475C-B268-A746502BE1DE}" srcOrd="1" destOrd="0" parTransId="{A8606042-E672-4230-B951-7240E4FDC2C3}" sibTransId="{9CD16588-DC9E-4A66-86F2-00579E7B808C}"/>
    <dgm:cxn modelId="{3F62F8CB-EA68-41B0-871F-A7F76014915D}" type="presOf" srcId="{7CD3CC1B-0993-4FEE-8B15-5F4D53D540E2}" destId="{DE01B5EC-9E88-4B48-A409-BD31A95A4E92}" srcOrd="1" destOrd="0" presId="urn:microsoft.com/office/officeart/2005/8/layout/process3"/>
    <dgm:cxn modelId="{D08553E2-B959-42FB-B3CD-F2C0781CABC8}" type="presOf" srcId="{EC2DE666-CB84-4B07-B875-040982773E36}" destId="{F49DD56A-E495-4199-8A5E-EC1D17CD8B6E}" srcOrd="0" destOrd="0" presId="urn:microsoft.com/office/officeart/2005/8/layout/process3"/>
    <dgm:cxn modelId="{26BD2DE4-32BB-4B40-B605-D14002FDBEDC}" srcId="{39D01995-B3F3-43E0-A60A-E559429CB7C8}" destId="{4B418906-7EA9-4245-9526-AEECFF27AE2C}" srcOrd="0" destOrd="0" parTransId="{F4C1054C-BF4E-4CBB-B5B9-496576FC6874}" sibTransId="{EC2DE666-CB84-4B07-B875-040982773E36}"/>
    <dgm:cxn modelId="{13A0C8ED-B1F0-493E-881E-FC0FF0789BC8}" srcId="{4B418906-7EA9-4245-9526-AEECFF27AE2C}" destId="{DA4EC1EE-C8E6-4659-B889-1C5AAF6E1399}" srcOrd="2" destOrd="0" parTransId="{DBC70806-52B2-458A-8B8E-C40FEDC818FB}" sibTransId="{8D3780C7-33DB-4C1C-9F60-1DF52A9D11C4}"/>
    <dgm:cxn modelId="{8E411FF9-B8F3-4D27-BE44-C9E4689F76AB}" type="presOf" srcId="{749C9BF8-4FF7-4BA8-A5C8-FAB3D7B0506B}" destId="{37F03D5A-AD8A-4D26-9E39-A8C5F9177A26}" srcOrd="0" destOrd="0" presId="urn:microsoft.com/office/officeart/2005/8/layout/process3"/>
    <dgm:cxn modelId="{CAB37CFA-AB82-443F-B79C-E0C6FCC9F12F}" type="presOf" srcId="{39D01995-B3F3-43E0-A60A-E559429CB7C8}" destId="{E1A08C37-BA1C-41C6-9A02-4BC2D3338407}" srcOrd="0" destOrd="0" presId="urn:microsoft.com/office/officeart/2005/8/layout/process3"/>
    <dgm:cxn modelId="{D6375A61-F96E-41ED-8B7A-D2CA610ABE2D}" type="presParOf" srcId="{E1A08C37-BA1C-41C6-9A02-4BC2D3338407}" destId="{A0CE2E4F-B237-4F41-9591-4B4F9D5DB180}" srcOrd="0" destOrd="0" presId="urn:microsoft.com/office/officeart/2005/8/layout/process3"/>
    <dgm:cxn modelId="{09CDA66D-97F9-4956-9917-DE9E2147C389}" type="presParOf" srcId="{A0CE2E4F-B237-4F41-9591-4B4F9D5DB180}" destId="{01609366-A8DC-4296-BFF3-BE07F6276D08}" srcOrd="0" destOrd="0" presId="urn:microsoft.com/office/officeart/2005/8/layout/process3"/>
    <dgm:cxn modelId="{4AB9D5B0-A303-4086-8226-93AE3EE1EF34}" type="presParOf" srcId="{A0CE2E4F-B237-4F41-9591-4B4F9D5DB180}" destId="{160E4FA9-FE6D-4FEC-BC5B-BDAC748423A7}" srcOrd="1" destOrd="0" presId="urn:microsoft.com/office/officeart/2005/8/layout/process3"/>
    <dgm:cxn modelId="{891DE643-BC18-473C-BC31-5B38F0146E4E}" type="presParOf" srcId="{A0CE2E4F-B237-4F41-9591-4B4F9D5DB180}" destId="{CB66D254-71D3-48A0-B5C6-C395F3FFE247}" srcOrd="2" destOrd="0" presId="urn:microsoft.com/office/officeart/2005/8/layout/process3"/>
    <dgm:cxn modelId="{379267A7-7E53-41B9-8006-605976DA8B94}" type="presParOf" srcId="{E1A08C37-BA1C-41C6-9A02-4BC2D3338407}" destId="{F49DD56A-E495-4199-8A5E-EC1D17CD8B6E}" srcOrd="1" destOrd="0" presId="urn:microsoft.com/office/officeart/2005/8/layout/process3"/>
    <dgm:cxn modelId="{A2B314E7-C11B-416C-BD92-B94E071B3996}" type="presParOf" srcId="{F49DD56A-E495-4199-8A5E-EC1D17CD8B6E}" destId="{2147F15D-013D-420B-A7D6-BA8EAE063E64}" srcOrd="0" destOrd="0" presId="urn:microsoft.com/office/officeart/2005/8/layout/process3"/>
    <dgm:cxn modelId="{7F4E0657-A9CC-4447-9EF7-764C6B49D744}" type="presParOf" srcId="{E1A08C37-BA1C-41C6-9A02-4BC2D3338407}" destId="{7354BC0F-599A-4406-9FE9-2E03B6CEEF1A}" srcOrd="2" destOrd="0" presId="urn:microsoft.com/office/officeart/2005/8/layout/process3"/>
    <dgm:cxn modelId="{2BD71D92-0021-4CB0-8B05-D658B16FEA79}" type="presParOf" srcId="{7354BC0F-599A-4406-9FE9-2E03B6CEEF1A}" destId="{5AE0F39A-A7CC-442E-A3F8-CCCDE5188FE0}" srcOrd="0" destOrd="0" presId="urn:microsoft.com/office/officeart/2005/8/layout/process3"/>
    <dgm:cxn modelId="{478D8673-973E-493D-9C58-28444EEA0CD1}" type="presParOf" srcId="{7354BC0F-599A-4406-9FE9-2E03B6CEEF1A}" destId="{DE01B5EC-9E88-4B48-A409-BD31A95A4E92}" srcOrd="1" destOrd="0" presId="urn:microsoft.com/office/officeart/2005/8/layout/process3"/>
    <dgm:cxn modelId="{F22FC7A8-A141-451C-A187-CC105A99215E}" type="presParOf" srcId="{7354BC0F-599A-4406-9FE9-2E03B6CEEF1A}" destId="{37F03D5A-AD8A-4D26-9E39-A8C5F9177A2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0290E-D4E4-4CA8-80CC-8653721D994F}">
      <dsp:nvSpPr>
        <dsp:cNvPr id="0" name=""/>
        <dsp:cNvSpPr/>
      </dsp:nvSpPr>
      <dsp:spPr>
        <a:xfrm>
          <a:off x="6797887" y="988876"/>
          <a:ext cx="2596251" cy="29940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102870" bIns="22860" numCol="1" spcCol="1270" anchor="ctr" anchorCtr="0">
          <a:noAutofit/>
        </a:bodyPr>
        <a:lstStyle/>
        <a:p>
          <a:pPr marL="0" lvl="0" indent="0" algn="r" defTabSz="800100">
            <a:lnSpc>
              <a:spcPct val="90000"/>
            </a:lnSpc>
            <a:spcBef>
              <a:spcPct val="0"/>
            </a:spcBef>
            <a:spcAft>
              <a:spcPct val="35000"/>
            </a:spcAft>
            <a:buNone/>
          </a:pPr>
          <a:r>
            <a:rPr lang="en-US" sz="1800" b="1" kern="1200" dirty="0"/>
            <a:t>What is the role of the EU?</a:t>
          </a:r>
          <a:endParaRPr lang="en-BE" sz="1800" b="1" kern="1200" dirty="0"/>
        </a:p>
      </dsp:txBody>
      <dsp:txXfrm rot="16200000">
        <a:off x="7645208" y="1998673"/>
        <a:ext cx="2694620" cy="675025"/>
      </dsp:txXfrm>
    </dsp:sp>
    <dsp:sp modelId="{AD4BB1CB-36BD-457E-B1AC-4595788FD5CA}">
      <dsp:nvSpPr>
        <dsp:cNvPr id="0" name=""/>
        <dsp:cNvSpPr/>
      </dsp:nvSpPr>
      <dsp:spPr>
        <a:xfrm>
          <a:off x="3798406" y="475913"/>
          <a:ext cx="2596251" cy="34974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108585" bIns="24130" numCol="1" spcCol="1270" anchor="ctr" anchorCtr="0">
          <a:noAutofit/>
        </a:bodyPr>
        <a:lstStyle/>
        <a:p>
          <a:pPr marL="0" lvl="0" indent="0" algn="r" defTabSz="844550">
            <a:lnSpc>
              <a:spcPct val="90000"/>
            </a:lnSpc>
            <a:spcBef>
              <a:spcPct val="0"/>
            </a:spcBef>
            <a:spcAft>
              <a:spcPct val="35000"/>
            </a:spcAft>
            <a:buNone/>
          </a:pPr>
          <a:r>
            <a:rPr lang="en-US" sz="1900" b="1" kern="1200" dirty="0"/>
            <a:t>Who is responsible for making this a reality</a:t>
          </a:r>
          <a:endParaRPr lang="en-BE" sz="1900" b="1" kern="1200" dirty="0"/>
        </a:p>
      </dsp:txBody>
      <dsp:txXfrm rot="16200000">
        <a:off x="4419170" y="1712268"/>
        <a:ext cx="3147735" cy="675025"/>
      </dsp:txXfrm>
    </dsp:sp>
    <dsp:sp modelId="{9BD00E91-B185-410D-92CD-948793AD4864}">
      <dsp:nvSpPr>
        <dsp:cNvPr id="0" name=""/>
        <dsp:cNvSpPr/>
      </dsp:nvSpPr>
      <dsp:spPr>
        <a:xfrm>
          <a:off x="775307" y="19151"/>
          <a:ext cx="2596251" cy="39733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r>
            <a:rPr lang="en-US" sz="2000" b="1" kern="1200" dirty="0"/>
            <a:t>What’s preventing us from getting there?</a:t>
          </a:r>
          <a:endParaRPr lang="en-BE" sz="2000" b="1" kern="1200" dirty="0"/>
        </a:p>
      </dsp:txBody>
      <dsp:txXfrm rot="16200000">
        <a:off x="1181909" y="1469667"/>
        <a:ext cx="3576057" cy="675025"/>
      </dsp:txXfrm>
    </dsp:sp>
    <dsp:sp modelId="{0BD1A691-B72A-457B-A57C-00F6ADCEF9F9}">
      <dsp:nvSpPr>
        <dsp:cNvPr id="0" name=""/>
        <dsp:cNvSpPr/>
      </dsp:nvSpPr>
      <dsp:spPr>
        <a:xfrm>
          <a:off x="857826" y="0"/>
          <a:ext cx="1863662" cy="39925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Lack of strong view of the local mobility strategy</a:t>
          </a:r>
          <a:endParaRPr lang="en-BE" sz="1300" kern="1200" dirty="0"/>
        </a:p>
        <a:p>
          <a:pPr marL="0" lvl="0" indent="0" algn="l" defTabSz="577850">
            <a:lnSpc>
              <a:spcPct val="90000"/>
            </a:lnSpc>
            <a:spcBef>
              <a:spcPct val="0"/>
            </a:spcBef>
            <a:spcAft>
              <a:spcPct val="35000"/>
            </a:spcAft>
            <a:buNone/>
          </a:pPr>
          <a:r>
            <a:rPr lang="en-US" sz="1300" kern="1200" dirty="0"/>
            <a:t>Slow administration process</a:t>
          </a:r>
          <a:endParaRPr lang="en-BE" sz="1300" kern="1200" dirty="0"/>
        </a:p>
        <a:p>
          <a:pPr marL="0" lvl="0" indent="0" algn="l" defTabSz="577850">
            <a:lnSpc>
              <a:spcPct val="90000"/>
            </a:lnSpc>
            <a:spcBef>
              <a:spcPct val="0"/>
            </a:spcBef>
            <a:spcAft>
              <a:spcPct val="35000"/>
            </a:spcAft>
            <a:buNone/>
          </a:pPr>
          <a:r>
            <a:rPr lang="en-US" sz="1300" kern="1200" dirty="0"/>
            <a:t>Unclear role of </a:t>
          </a:r>
          <a:r>
            <a:rPr lang="en-GB" sz="1300" b="0" i="0" kern="1200" dirty="0"/>
            <a:t>local authorities</a:t>
          </a:r>
          <a:endParaRPr lang="en-BE" sz="1300" kern="1200" dirty="0"/>
        </a:p>
        <a:p>
          <a:pPr marL="0" lvl="0" indent="0" algn="l" defTabSz="577850">
            <a:lnSpc>
              <a:spcPct val="90000"/>
            </a:lnSpc>
            <a:spcBef>
              <a:spcPct val="0"/>
            </a:spcBef>
            <a:spcAft>
              <a:spcPct val="35000"/>
            </a:spcAft>
            <a:buNone/>
          </a:pPr>
          <a:r>
            <a:rPr lang="en-US" sz="1300" kern="1200" dirty="0"/>
            <a:t>Distrust</a:t>
          </a:r>
          <a:endParaRPr lang="en-BE" sz="1300" kern="1200" dirty="0"/>
        </a:p>
        <a:p>
          <a:pPr marL="0" lvl="0" indent="0" algn="l" defTabSz="577850">
            <a:lnSpc>
              <a:spcPct val="90000"/>
            </a:lnSpc>
            <a:spcBef>
              <a:spcPct val="0"/>
            </a:spcBef>
            <a:spcAft>
              <a:spcPct val="35000"/>
            </a:spcAft>
            <a:buNone/>
          </a:pPr>
          <a:r>
            <a:rPr lang="en-GB" sz="1300" b="0" i="0" kern="1200" dirty="0"/>
            <a:t>Commercial Interests</a:t>
          </a:r>
          <a:endParaRPr lang="en-BE" sz="1300" kern="1200" dirty="0"/>
        </a:p>
        <a:p>
          <a:pPr marL="0" lvl="0" indent="0" algn="l" defTabSz="577850" rtl="0">
            <a:lnSpc>
              <a:spcPct val="90000"/>
            </a:lnSpc>
            <a:spcBef>
              <a:spcPct val="0"/>
            </a:spcBef>
            <a:spcAft>
              <a:spcPct val="35000"/>
            </a:spcAft>
            <a:buNone/>
          </a:pPr>
          <a:r>
            <a:rPr lang="en-US" sz="1300" b="0" i="0" kern="1200" dirty="0"/>
            <a:t>PAs think local </a:t>
          </a:r>
          <a:r>
            <a:rPr lang="en-GB" sz="1300" b="0" kern="1200" dirty="0">
              <a:effectLst/>
            </a:rPr>
            <a:t>◀▶</a:t>
          </a:r>
          <a:r>
            <a:rPr lang="en-US" sz="1300" b="0" i="0" kern="1200" dirty="0">
              <a:latin typeface="Source Sans Pro"/>
            </a:rPr>
            <a:t> New mobility operators</a:t>
          </a:r>
          <a:r>
            <a:rPr lang="en-US" sz="1300" b="0" i="0" kern="1200" dirty="0"/>
            <a:t> act global</a:t>
          </a:r>
          <a:endParaRPr lang="en-BE" sz="1300" kern="1200" dirty="0"/>
        </a:p>
        <a:p>
          <a:pPr marL="0" lvl="0" indent="0" algn="l" defTabSz="577850">
            <a:lnSpc>
              <a:spcPct val="90000"/>
            </a:lnSpc>
            <a:spcBef>
              <a:spcPct val="0"/>
            </a:spcBef>
            <a:spcAft>
              <a:spcPct val="35000"/>
            </a:spcAft>
            <a:buNone/>
          </a:pPr>
          <a:r>
            <a:rPr lang="en-GB" sz="1300" b="0" i="0" kern="1200" dirty="0"/>
            <a:t>Standardised data framework</a:t>
          </a:r>
          <a:endParaRPr lang="en-BE" sz="1300" kern="1200" dirty="0"/>
        </a:p>
        <a:p>
          <a:pPr marL="0" lvl="0" indent="0" algn="l" defTabSz="577850">
            <a:lnSpc>
              <a:spcPct val="90000"/>
            </a:lnSpc>
            <a:spcBef>
              <a:spcPct val="0"/>
            </a:spcBef>
            <a:spcAft>
              <a:spcPct val="35000"/>
            </a:spcAft>
            <a:buNone/>
          </a:pPr>
          <a:r>
            <a:rPr lang="en-US" sz="1300" kern="1200" dirty="0"/>
            <a:t>Local authority funding</a:t>
          </a:r>
          <a:endParaRPr lang="en-BE" sz="1300" kern="1200" dirty="0"/>
        </a:p>
      </dsp:txBody>
      <dsp:txXfrm>
        <a:off x="857826" y="0"/>
        <a:ext cx="1863662" cy="3992562"/>
      </dsp:txXfrm>
    </dsp:sp>
    <dsp:sp modelId="{B092D250-6515-4D03-A6A2-40504CEAEC5D}">
      <dsp:nvSpPr>
        <dsp:cNvPr id="0" name=""/>
        <dsp:cNvSpPr/>
      </dsp:nvSpPr>
      <dsp:spPr>
        <a:xfrm>
          <a:off x="3829295" y="475913"/>
          <a:ext cx="1843338" cy="351664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dirty="0"/>
            <a:t>Shared responsibility between authority and private</a:t>
          </a:r>
        </a:p>
        <a:p>
          <a:pPr marL="0" lvl="0" indent="0" algn="l" defTabSz="533400">
            <a:lnSpc>
              <a:spcPct val="90000"/>
            </a:lnSpc>
            <a:spcBef>
              <a:spcPct val="0"/>
            </a:spcBef>
            <a:spcAft>
              <a:spcPct val="35000"/>
            </a:spcAft>
            <a:buNone/>
          </a:pPr>
          <a:r>
            <a:rPr lang="en-US" sz="1200" b="0" i="0" kern="1200" dirty="0"/>
            <a:t>Having a framework within to cooperate and willingness from both sides helps</a:t>
          </a:r>
          <a:endParaRPr lang="en-GB" sz="1200" b="0" i="0" kern="1200" dirty="0"/>
        </a:p>
        <a:p>
          <a:pPr marL="0" lvl="0" indent="0" algn="l" defTabSz="533400">
            <a:lnSpc>
              <a:spcPct val="90000"/>
            </a:lnSpc>
            <a:spcBef>
              <a:spcPct val="0"/>
            </a:spcBef>
            <a:spcAft>
              <a:spcPct val="35000"/>
            </a:spcAft>
            <a:buNone/>
          </a:pPr>
          <a:r>
            <a:rPr lang="en-GB" sz="1200" b="0" i="0" kern="1200" dirty="0"/>
            <a:t>Local city and transportation authorities </a:t>
          </a:r>
          <a:r>
            <a:rPr lang="en-US" sz="1200" b="0" i="0" kern="1200" dirty="0"/>
            <a:t>should take the strong role</a:t>
          </a:r>
          <a:endParaRPr lang="en-BE" sz="1200" kern="1200" dirty="0"/>
        </a:p>
        <a:p>
          <a:pPr marL="0" lvl="0" indent="0" algn="l" defTabSz="533400">
            <a:lnSpc>
              <a:spcPct val="90000"/>
            </a:lnSpc>
            <a:spcBef>
              <a:spcPct val="0"/>
            </a:spcBef>
            <a:spcAft>
              <a:spcPct val="35000"/>
            </a:spcAft>
            <a:buNone/>
          </a:pPr>
          <a:r>
            <a:rPr lang="en-GB" sz="1200" b="0" i="0" kern="1200" dirty="0"/>
            <a:t>National government</a:t>
          </a:r>
        </a:p>
      </dsp:txBody>
      <dsp:txXfrm>
        <a:off x="3829295" y="475913"/>
        <a:ext cx="1843338" cy="3516648"/>
      </dsp:txXfrm>
    </dsp:sp>
    <dsp:sp modelId="{3B4EF965-9F0E-44BC-A9F3-2F315E7A5C0A}">
      <dsp:nvSpPr>
        <dsp:cNvPr id="0" name=""/>
        <dsp:cNvSpPr/>
      </dsp:nvSpPr>
      <dsp:spPr>
        <a:xfrm>
          <a:off x="6848654" y="980972"/>
          <a:ext cx="1815942" cy="30115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Set policy direction</a:t>
          </a:r>
          <a:endParaRPr lang="en-BE" sz="1200" kern="1200" dirty="0"/>
        </a:p>
        <a:p>
          <a:pPr marL="0" lvl="0" indent="0" algn="l" defTabSz="533400">
            <a:lnSpc>
              <a:spcPct val="90000"/>
            </a:lnSpc>
            <a:spcBef>
              <a:spcPct val="0"/>
            </a:spcBef>
            <a:spcAft>
              <a:spcPct val="35000"/>
            </a:spcAft>
            <a:buNone/>
          </a:pPr>
          <a:r>
            <a:rPr lang="en-GB" sz="1200" b="0" i="0" kern="1200" dirty="0"/>
            <a:t>Share good practices</a:t>
          </a:r>
          <a:endParaRPr lang="en-BE" sz="1200" kern="1200" dirty="0"/>
        </a:p>
        <a:p>
          <a:pPr marL="0" lvl="0" indent="0" algn="l" defTabSz="533400">
            <a:lnSpc>
              <a:spcPct val="90000"/>
            </a:lnSpc>
            <a:spcBef>
              <a:spcPct val="0"/>
            </a:spcBef>
            <a:spcAft>
              <a:spcPct val="35000"/>
            </a:spcAft>
            <a:buNone/>
          </a:pPr>
          <a:r>
            <a:rPr lang="en-GB" sz="1200" b="0" i="0" kern="1200" dirty="0"/>
            <a:t>Consultation around common needs</a:t>
          </a:r>
          <a:endParaRPr lang="en-BE" sz="1200" kern="1200" dirty="0"/>
        </a:p>
        <a:p>
          <a:pPr marL="0" lvl="0" indent="0" algn="l" defTabSz="533400">
            <a:lnSpc>
              <a:spcPct val="90000"/>
            </a:lnSpc>
            <a:spcBef>
              <a:spcPct val="0"/>
            </a:spcBef>
            <a:spcAft>
              <a:spcPct val="35000"/>
            </a:spcAft>
            <a:buNone/>
          </a:pPr>
          <a:r>
            <a:rPr lang="en-GB" sz="1200" b="0" i="0" kern="1200" dirty="0"/>
            <a:t>Set a regulatory framework</a:t>
          </a:r>
          <a:endParaRPr lang="en-BE" sz="1200" kern="1200" dirty="0"/>
        </a:p>
        <a:p>
          <a:pPr marL="0" lvl="0" indent="0" algn="l" defTabSz="533400">
            <a:lnSpc>
              <a:spcPct val="90000"/>
            </a:lnSpc>
            <a:spcBef>
              <a:spcPct val="0"/>
            </a:spcBef>
            <a:spcAft>
              <a:spcPct val="35000"/>
            </a:spcAft>
            <a:buNone/>
          </a:pPr>
          <a:r>
            <a:rPr lang="en-GB" sz="1200" b="0" i="0" kern="1200" dirty="0"/>
            <a:t>Collaborative funding</a:t>
          </a:r>
          <a:endParaRPr lang="en-BE" sz="1200" kern="1200" dirty="0"/>
        </a:p>
        <a:p>
          <a:pPr marL="0" lvl="0" indent="0" algn="l" defTabSz="533400">
            <a:lnSpc>
              <a:spcPct val="90000"/>
            </a:lnSpc>
            <a:spcBef>
              <a:spcPct val="0"/>
            </a:spcBef>
            <a:spcAft>
              <a:spcPct val="35000"/>
            </a:spcAft>
            <a:buNone/>
          </a:pPr>
          <a:r>
            <a:rPr lang="en-GB" sz="1200" b="0" i="0" kern="1200"/>
            <a:t>Pushing for an open data standard</a:t>
          </a:r>
          <a:endParaRPr lang="en-BE" sz="1200" kern="1200" dirty="0"/>
        </a:p>
      </dsp:txBody>
      <dsp:txXfrm>
        <a:off x="6848654" y="980972"/>
        <a:ext cx="1815942" cy="3011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0290E-D4E4-4CA8-80CC-8653721D994F}">
      <dsp:nvSpPr>
        <dsp:cNvPr id="0" name=""/>
        <dsp:cNvSpPr/>
      </dsp:nvSpPr>
      <dsp:spPr>
        <a:xfrm>
          <a:off x="6797887" y="988876"/>
          <a:ext cx="2596251" cy="29940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102870" bIns="22860" numCol="1" spcCol="1270" anchor="ctr" anchorCtr="0">
          <a:noAutofit/>
        </a:bodyPr>
        <a:lstStyle/>
        <a:p>
          <a:pPr marL="0" lvl="0" indent="0" algn="r" defTabSz="800100">
            <a:lnSpc>
              <a:spcPct val="90000"/>
            </a:lnSpc>
            <a:spcBef>
              <a:spcPct val="0"/>
            </a:spcBef>
            <a:spcAft>
              <a:spcPct val="35000"/>
            </a:spcAft>
            <a:buNone/>
          </a:pPr>
          <a:r>
            <a:rPr lang="en-US" sz="1800" b="1" kern="1200" dirty="0"/>
            <a:t>What is the role of the EU?</a:t>
          </a:r>
          <a:endParaRPr lang="en-BE" sz="1800" b="1" kern="1200" dirty="0"/>
        </a:p>
      </dsp:txBody>
      <dsp:txXfrm rot="16200000">
        <a:off x="7645208" y="1998673"/>
        <a:ext cx="2694620" cy="675025"/>
      </dsp:txXfrm>
    </dsp:sp>
    <dsp:sp modelId="{AD4BB1CB-36BD-457E-B1AC-4595788FD5CA}">
      <dsp:nvSpPr>
        <dsp:cNvPr id="0" name=""/>
        <dsp:cNvSpPr/>
      </dsp:nvSpPr>
      <dsp:spPr>
        <a:xfrm>
          <a:off x="3798406" y="475913"/>
          <a:ext cx="2596251" cy="34974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108585" bIns="24130" numCol="1" spcCol="1270" anchor="ctr" anchorCtr="0">
          <a:noAutofit/>
        </a:bodyPr>
        <a:lstStyle/>
        <a:p>
          <a:pPr marL="0" lvl="0" indent="0" algn="r" defTabSz="844550">
            <a:lnSpc>
              <a:spcPct val="90000"/>
            </a:lnSpc>
            <a:spcBef>
              <a:spcPct val="0"/>
            </a:spcBef>
            <a:spcAft>
              <a:spcPct val="35000"/>
            </a:spcAft>
            <a:buNone/>
          </a:pPr>
          <a:r>
            <a:rPr lang="en-US" sz="1900" b="1" kern="1200" dirty="0"/>
            <a:t>Who is responsible for making this a reality</a:t>
          </a:r>
          <a:endParaRPr lang="en-BE" sz="1900" b="1" kern="1200" dirty="0"/>
        </a:p>
      </dsp:txBody>
      <dsp:txXfrm rot="16200000">
        <a:off x="4419170" y="1712268"/>
        <a:ext cx="3147735" cy="675025"/>
      </dsp:txXfrm>
    </dsp:sp>
    <dsp:sp modelId="{9BD00E91-B185-410D-92CD-948793AD4864}">
      <dsp:nvSpPr>
        <dsp:cNvPr id="0" name=""/>
        <dsp:cNvSpPr/>
      </dsp:nvSpPr>
      <dsp:spPr>
        <a:xfrm>
          <a:off x="775307" y="19151"/>
          <a:ext cx="2596251" cy="39733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r>
            <a:rPr lang="en-US" sz="2000" b="1" kern="1200" dirty="0"/>
            <a:t>What’s preventing us from getting there?</a:t>
          </a:r>
          <a:endParaRPr lang="en-BE" sz="2000" b="1" kern="1200" dirty="0"/>
        </a:p>
      </dsp:txBody>
      <dsp:txXfrm rot="16200000">
        <a:off x="1181909" y="1469667"/>
        <a:ext cx="3576057" cy="675025"/>
      </dsp:txXfrm>
    </dsp:sp>
    <dsp:sp modelId="{0BD1A691-B72A-457B-A57C-00F6ADCEF9F9}">
      <dsp:nvSpPr>
        <dsp:cNvPr id="0" name=""/>
        <dsp:cNvSpPr/>
      </dsp:nvSpPr>
      <dsp:spPr>
        <a:xfrm>
          <a:off x="857826" y="0"/>
          <a:ext cx="1863662" cy="39925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Complexity</a:t>
          </a:r>
        </a:p>
        <a:p>
          <a:pPr marL="0" lvl="0" indent="0" algn="l" defTabSz="800100">
            <a:lnSpc>
              <a:spcPct val="90000"/>
            </a:lnSpc>
            <a:spcBef>
              <a:spcPct val="0"/>
            </a:spcBef>
            <a:spcAft>
              <a:spcPct val="35000"/>
            </a:spcAft>
            <a:buNone/>
          </a:pPr>
          <a:r>
            <a:rPr lang="en-US" sz="1800" b="0" i="0" kern="1200" dirty="0"/>
            <a:t>Lack of a fit-all solution</a:t>
          </a:r>
        </a:p>
        <a:p>
          <a:pPr marL="0" lvl="0" indent="0" algn="l" defTabSz="800100">
            <a:lnSpc>
              <a:spcPct val="90000"/>
            </a:lnSpc>
            <a:spcBef>
              <a:spcPct val="0"/>
            </a:spcBef>
            <a:spcAft>
              <a:spcPct val="35000"/>
            </a:spcAft>
            <a:buNone/>
          </a:pPr>
          <a:r>
            <a:rPr lang="en-US" sz="1800" kern="1200" dirty="0"/>
            <a:t>Privacy concerns</a:t>
          </a:r>
        </a:p>
        <a:p>
          <a:pPr marL="0" lvl="0" indent="0" algn="l" defTabSz="800100">
            <a:lnSpc>
              <a:spcPct val="90000"/>
            </a:lnSpc>
            <a:spcBef>
              <a:spcPct val="0"/>
            </a:spcBef>
            <a:spcAft>
              <a:spcPct val="35000"/>
            </a:spcAft>
            <a:buNone/>
          </a:pPr>
          <a:r>
            <a:rPr lang="en-US" sz="1800" b="0" i="0" kern="1200" dirty="0"/>
            <a:t>Diversity of transport policies across areas</a:t>
          </a:r>
        </a:p>
        <a:p>
          <a:pPr marL="0" lvl="0" indent="0" algn="l" defTabSz="800100">
            <a:lnSpc>
              <a:spcPct val="90000"/>
            </a:lnSpc>
            <a:spcBef>
              <a:spcPct val="0"/>
            </a:spcBef>
            <a:spcAft>
              <a:spcPct val="35000"/>
            </a:spcAft>
            <a:buNone/>
          </a:pPr>
          <a:r>
            <a:rPr lang="en-US" sz="1800" b="0" i="0" kern="1200" dirty="0"/>
            <a:t>Minimum set of real time data provided for free to authorities </a:t>
          </a:r>
          <a:endParaRPr lang="en-BE" sz="1800" kern="1200" dirty="0"/>
        </a:p>
      </dsp:txBody>
      <dsp:txXfrm>
        <a:off x="857826" y="0"/>
        <a:ext cx="1863662" cy="3992562"/>
      </dsp:txXfrm>
    </dsp:sp>
    <dsp:sp modelId="{B092D250-6515-4D03-A6A2-40504CEAEC5D}">
      <dsp:nvSpPr>
        <dsp:cNvPr id="0" name=""/>
        <dsp:cNvSpPr/>
      </dsp:nvSpPr>
      <dsp:spPr>
        <a:xfrm>
          <a:off x="3829295" y="475913"/>
          <a:ext cx="1843338" cy="351664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i="0" kern="1200" dirty="0"/>
            <a:t>National or European administration</a:t>
          </a:r>
        </a:p>
        <a:p>
          <a:pPr marL="0" lvl="0" indent="0" algn="l" defTabSz="755650">
            <a:lnSpc>
              <a:spcPct val="90000"/>
            </a:lnSpc>
            <a:spcBef>
              <a:spcPct val="0"/>
            </a:spcBef>
            <a:spcAft>
              <a:spcPct val="35000"/>
            </a:spcAft>
            <a:buNone/>
          </a:pPr>
          <a:r>
            <a:rPr lang="en-US" sz="1700" kern="1200" dirty="0"/>
            <a:t>Local level for analysis</a:t>
          </a:r>
        </a:p>
        <a:p>
          <a:pPr marL="0" lvl="0" indent="0" algn="l" defTabSz="755650">
            <a:lnSpc>
              <a:spcPct val="90000"/>
            </a:lnSpc>
            <a:spcBef>
              <a:spcPct val="0"/>
            </a:spcBef>
            <a:spcAft>
              <a:spcPct val="35000"/>
            </a:spcAft>
            <a:buNone/>
          </a:pPr>
          <a:r>
            <a:rPr lang="en-GB" sz="1700" b="0" i="0" kern="1200" dirty="0"/>
            <a:t>Acquisition at the national/ regulation level</a:t>
          </a:r>
          <a:endParaRPr lang="en-BE" sz="1700" kern="1200" dirty="0"/>
        </a:p>
      </dsp:txBody>
      <dsp:txXfrm>
        <a:off x="3829295" y="475913"/>
        <a:ext cx="1843338" cy="3516648"/>
      </dsp:txXfrm>
    </dsp:sp>
    <dsp:sp modelId="{3B4EF965-9F0E-44BC-A9F3-2F315E7A5C0A}">
      <dsp:nvSpPr>
        <dsp:cNvPr id="0" name=""/>
        <dsp:cNvSpPr/>
      </dsp:nvSpPr>
      <dsp:spPr>
        <a:xfrm>
          <a:off x="6848654" y="980972"/>
          <a:ext cx="1815942" cy="30115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Set minimum requirements</a:t>
          </a:r>
          <a:endParaRPr lang="en-BE" sz="1400" kern="1200" dirty="0"/>
        </a:p>
      </dsp:txBody>
      <dsp:txXfrm>
        <a:off x="6848654" y="980972"/>
        <a:ext cx="1815942" cy="3011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0290E-D4E4-4CA8-80CC-8653721D994F}">
      <dsp:nvSpPr>
        <dsp:cNvPr id="0" name=""/>
        <dsp:cNvSpPr/>
      </dsp:nvSpPr>
      <dsp:spPr>
        <a:xfrm>
          <a:off x="6797887" y="988876"/>
          <a:ext cx="2596251" cy="29940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102870" bIns="22860" numCol="1" spcCol="1270" anchor="ctr" anchorCtr="0">
          <a:noAutofit/>
        </a:bodyPr>
        <a:lstStyle/>
        <a:p>
          <a:pPr marL="0" lvl="0" indent="0" algn="r" defTabSz="800100">
            <a:lnSpc>
              <a:spcPct val="90000"/>
            </a:lnSpc>
            <a:spcBef>
              <a:spcPct val="0"/>
            </a:spcBef>
            <a:spcAft>
              <a:spcPct val="35000"/>
            </a:spcAft>
            <a:buNone/>
          </a:pPr>
          <a:r>
            <a:rPr lang="en-US" sz="1800" b="1" kern="1200" dirty="0"/>
            <a:t>What is the role of the EU?</a:t>
          </a:r>
          <a:endParaRPr lang="en-BE" sz="1800" b="1" kern="1200" dirty="0"/>
        </a:p>
      </dsp:txBody>
      <dsp:txXfrm rot="16200000">
        <a:off x="7645208" y="1998673"/>
        <a:ext cx="2694620" cy="675025"/>
      </dsp:txXfrm>
    </dsp:sp>
    <dsp:sp modelId="{AD4BB1CB-36BD-457E-B1AC-4595788FD5CA}">
      <dsp:nvSpPr>
        <dsp:cNvPr id="0" name=""/>
        <dsp:cNvSpPr/>
      </dsp:nvSpPr>
      <dsp:spPr>
        <a:xfrm>
          <a:off x="3798406" y="475913"/>
          <a:ext cx="2596251" cy="34974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108585" bIns="24130" numCol="1" spcCol="1270" anchor="ctr" anchorCtr="0">
          <a:noAutofit/>
        </a:bodyPr>
        <a:lstStyle/>
        <a:p>
          <a:pPr marL="0" lvl="0" indent="0" algn="r" defTabSz="844550">
            <a:lnSpc>
              <a:spcPct val="90000"/>
            </a:lnSpc>
            <a:spcBef>
              <a:spcPct val="0"/>
            </a:spcBef>
            <a:spcAft>
              <a:spcPct val="35000"/>
            </a:spcAft>
            <a:buNone/>
          </a:pPr>
          <a:r>
            <a:rPr lang="en-US" sz="1900" b="1" kern="1200" dirty="0"/>
            <a:t>Who is responsible for making this a reality</a:t>
          </a:r>
          <a:endParaRPr lang="en-BE" sz="1900" b="1" kern="1200" dirty="0"/>
        </a:p>
      </dsp:txBody>
      <dsp:txXfrm rot="16200000">
        <a:off x="4419170" y="1712268"/>
        <a:ext cx="3147735" cy="675025"/>
      </dsp:txXfrm>
    </dsp:sp>
    <dsp:sp modelId="{9BD00E91-B185-410D-92CD-948793AD4864}">
      <dsp:nvSpPr>
        <dsp:cNvPr id="0" name=""/>
        <dsp:cNvSpPr/>
      </dsp:nvSpPr>
      <dsp:spPr>
        <a:xfrm>
          <a:off x="775307" y="19151"/>
          <a:ext cx="2596251" cy="39733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r>
            <a:rPr lang="en-US" sz="2000" b="1" kern="1200" dirty="0"/>
            <a:t>What’s preventing us from getting there?</a:t>
          </a:r>
          <a:endParaRPr lang="en-BE" sz="2000" b="1" kern="1200" dirty="0"/>
        </a:p>
      </dsp:txBody>
      <dsp:txXfrm rot="16200000">
        <a:off x="1181909" y="1469667"/>
        <a:ext cx="3576057" cy="675025"/>
      </dsp:txXfrm>
    </dsp:sp>
    <dsp:sp modelId="{0BD1A691-B72A-457B-A57C-00F6ADCEF9F9}">
      <dsp:nvSpPr>
        <dsp:cNvPr id="0" name=""/>
        <dsp:cNvSpPr/>
      </dsp:nvSpPr>
      <dsp:spPr>
        <a:xfrm>
          <a:off x="857826" y="0"/>
          <a:ext cx="1863662" cy="39925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kern="1200" dirty="0">
              <a:effectLst/>
            </a:rPr>
            <a:t>Institutional and regulatory silos ◀▶ </a:t>
          </a:r>
          <a:r>
            <a:rPr lang="en-GB" sz="1600" b="0" i="0" kern="1200" dirty="0">
              <a:effectLst/>
              <a:latin typeface="+mn-lt"/>
              <a:ea typeface="+mn-ea"/>
              <a:cs typeface="+mn-cs"/>
            </a:rPr>
            <a:t>regulating across different industries</a:t>
          </a:r>
          <a:endParaRPr lang="en-BE" sz="1600" kern="1200" dirty="0"/>
        </a:p>
        <a:p>
          <a:pPr marL="0" lvl="0" indent="0" algn="l" defTabSz="711200">
            <a:lnSpc>
              <a:spcPct val="90000"/>
            </a:lnSpc>
            <a:spcBef>
              <a:spcPct val="0"/>
            </a:spcBef>
            <a:spcAft>
              <a:spcPct val="35000"/>
            </a:spcAft>
            <a:buNone/>
          </a:pPr>
          <a:r>
            <a:rPr lang="en-US" sz="1600" b="0" i="0" kern="1200">
              <a:effectLst/>
              <a:latin typeface="+mn-lt"/>
              <a:ea typeface="+mn-ea"/>
              <a:cs typeface="+mn-cs"/>
            </a:rPr>
            <a:t>Regulatory processes are time-consuming, so adaptive governance is limited to certain areas</a:t>
          </a:r>
          <a:endParaRPr lang="en-US" sz="1600" b="0" i="0" kern="1200" dirty="0">
            <a:effectLst/>
            <a:latin typeface="+mn-lt"/>
            <a:ea typeface="+mn-ea"/>
            <a:cs typeface="+mn-cs"/>
          </a:endParaRPr>
        </a:p>
        <a:p>
          <a:pPr marL="0" lvl="0" indent="0" algn="l" defTabSz="711200">
            <a:lnSpc>
              <a:spcPct val="90000"/>
            </a:lnSpc>
            <a:spcBef>
              <a:spcPct val="0"/>
            </a:spcBef>
            <a:spcAft>
              <a:spcPct val="35000"/>
            </a:spcAft>
            <a:buNone/>
          </a:pPr>
          <a:r>
            <a:rPr lang="en-US" sz="1600" b="0" i="0" kern="1200" dirty="0">
              <a:effectLst/>
              <a:latin typeface="+mn-lt"/>
              <a:ea typeface="+mn-ea"/>
              <a:cs typeface="+mn-cs"/>
            </a:rPr>
            <a:t>Delicate handling of tax money</a:t>
          </a:r>
          <a:endParaRPr lang="en-BE" sz="1600" kern="1200" dirty="0"/>
        </a:p>
      </dsp:txBody>
      <dsp:txXfrm>
        <a:off x="857826" y="0"/>
        <a:ext cx="1863662" cy="3992562"/>
      </dsp:txXfrm>
    </dsp:sp>
    <dsp:sp modelId="{B092D250-6515-4D03-A6A2-40504CEAEC5D}">
      <dsp:nvSpPr>
        <dsp:cNvPr id="0" name=""/>
        <dsp:cNvSpPr/>
      </dsp:nvSpPr>
      <dsp:spPr>
        <a:xfrm>
          <a:off x="3829295" y="475913"/>
          <a:ext cx="1843338" cy="351664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effectLst/>
            </a:rPr>
            <a:t>Regulators and law makers</a:t>
          </a:r>
          <a:endParaRPr lang="en-BE" sz="1500" kern="1200" dirty="0"/>
        </a:p>
        <a:p>
          <a:pPr marL="0" lvl="0" indent="0" algn="l" defTabSz="666750">
            <a:lnSpc>
              <a:spcPct val="90000"/>
            </a:lnSpc>
            <a:spcBef>
              <a:spcPct val="0"/>
            </a:spcBef>
            <a:spcAft>
              <a:spcPct val="35000"/>
            </a:spcAft>
            <a:buNone/>
          </a:pPr>
          <a:r>
            <a:rPr lang="en-US" sz="1500" b="0" i="0" kern="1200" dirty="0">
              <a:effectLst/>
              <a:latin typeface="+mn-lt"/>
              <a:ea typeface="+mn-ea"/>
              <a:cs typeface="+mn-cs"/>
            </a:rPr>
            <a:t>Member states should be the main vehicle for deployment (in the EU)</a:t>
          </a:r>
          <a:endParaRPr lang="en-BE" sz="1500" kern="1200" dirty="0"/>
        </a:p>
      </dsp:txBody>
      <dsp:txXfrm>
        <a:off x="3829295" y="475913"/>
        <a:ext cx="1843338" cy="3516648"/>
      </dsp:txXfrm>
    </dsp:sp>
    <dsp:sp modelId="{3B4EF965-9F0E-44BC-A9F3-2F315E7A5C0A}">
      <dsp:nvSpPr>
        <dsp:cNvPr id="0" name=""/>
        <dsp:cNvSpPr/>
      </dsp:nvSpPr>
      <dsp:spPr>
        <a:xfrm>
          <a:off x="6848654" y="980972"/>
          <a:ext cx="1815942" cy="30115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dirty="0">
              <a:effectLst/>
              <a:latin typeface="+mn-lt"/>
              <a:ea typeface="+mn-ea"/>
              <a:cs typeface="+mn-cs"/>
            </a:rPr>
            <a:t>Superior framework that supports decision making processes and provides sort of "justifications"</a:t>
          </a:r>
          <a:endParaRPr lang="en-BE" sz="1500" kern="1200" dirty="0"/>
        </a:p>
      </dsp:txBody>
      <dsp:txXfrm>
        <a:off x="6848654" y="980972"/>
        <a:ext cx="1815942" cy="3011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0290E-D4E4-4CA8-80CC-8653721D994F}">
      <dsp:nvSpPr>
        <dsp:cNvPr id="0" name=""/>
        <dsp:cNvSpPr/>
      </dsp:nvSpPr>
      <dsp:spPr>
        <a:xfrm>
          <a:off x="6807699" y="988876"/>
          <a:ext cx="2596251" cy="29940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102870" bIns="22860" numCol="1" spcCol="1270" anchor="ctr" anchorCtr="0">
          <a:noAutofit/>
        </a:bodyPr>
        <a:lstStyle/>
        <a:p>
          <a:pPr marL="0" lvl="0" indent="0" algn="r" defTabSz="800100">
            <a:lnSpc>
              <a:spcPct val="90000"/>
            </a:lnSpc>
            <a:spcBef>
              <a:spcPct val="0"/>
            </a:spcBef>
            <a:spcAft>
              <a:spcPct val="35000"/>
            </a:spcAft>
            <a:buNone/>
          </a:pPr>
          <a:r>
            <a:rPr lang="en-US" sz="1800" b="1" kern="1200" dirty="0"/>
            <a:t>What is the role of the EU?</a:t>
          </a:r>
          <a:endParaRPr lang="en-BE" sz="1800" b="1" kern="1200" dirty="0"/>
        </a:p>
      </dsp:txBody>
      <dsp:txXfrm rot="16200000">
        <a:off x="7655021" y="1998673"/>
        <a:ext cx="2694620" cy="675025"/>
      </dsp:txXfrm>
    </dsp:sp>
    <dsp:sp modelId="{AD4BB1CB-36BD-457E-B1AC-4595788FD5CA}">
      <dsp:nvSpPr>
        <dsp:cNvPr id="0" name=""/>
        <dsp:cNvSpPr/>
      </dsp:nvSpPr>
      <dsp:spPr>
        <a:xfrm>
          <a:off x="3808219" y="475913"/>
          <a:ext cx="2596251" cy="34974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108585" bIns="24130" numCol="1" spcCol="1270" anchor="ctr" anchorCtr="0">
          <a:noAutofit/>
        </a:bodyPr>
        <a:lstStyle/>
        <a:p>
          <a:pPr marL="0" lvl="0" indent="0" algn="r" defTabSz="844550">
            <a:lnSpc>
              <a:spcPct val="90000"/>
            </a:lnSpc>
            <a:spcBef>
              <a:spcPct val="0"/>
            </a:spcBef>
            <a:spcAft>
              <a:spcPct val="35000"/>
            </a:spcAft>
            <a:buNone/>
          </a:pPr>
          <a:r>
            <a:rPr lang="en-US" sz="1900" b="1" kern="1200" dirty="0"/>
            <a:t>Who is responsible for making this a reality</a:t>
          </a:r>
          <a:endParaRPr lang="en-BE" sz="1900" b="1" kern="1200" dirty="0"/>
        </a:p>
      </dsp:txBody>
      <dsp:txXfrm rot="16200000">
        <a:off x="4428982" y="1712268"/>
        <a:ext cx="3147735" cy="675025"/>
      </dsp:txXfrm>
    </dsp:sp>
    <dsp:sp modelId="{9BD00E91-B185-410D-92CD-948793AD4864}">
      <dsp:nvSpPr>
        <dsp:cNvPr id="0" name=""/>
        <dsp:cNvSpPr/>
      </dsp:nvSpPr>
      <dsp:spPr>
        <a:xfrm>
          <a:off x="785119" y="19151"/>
          <a:ext cx="2596251" cy="39733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r>
            <a:rPr lang="en-US" sz="2000" b="1" kern="1200" dirty="0"/>
            <a:t>What’s preventing us from getting there?</a:t>
          </a:r>
          <a:endParaRPr lang="en-BE" sz="2000" b="1" kern="1200" dirty="0"/>
        </a:p>
      </dsp:txBody>
      <dsp:txXfrm rot="16200000">
        <a:off x="1191722" y="1469667"/>
        <a:ext cx="3576057" cy="675025"/>
      </dsp:txXfrm>
    </dsp:sp>
    <dsp:sp modelId="{0BD1A691-B72A-457B-A57C-00F6ADCEF9F9}">
      <dsp:nvSpPr>
        <dsp:cNvPr id="0" name=""/>
        <dsp:cNvSpPr/>
      </dsp:nvSpPr>
      <dsp:spPr>
        <a:xfrm>
          <a:off x="867638" y="0"/>
          <a:ext cx="1863662" cy="39925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Balancing pedestrian and shared mobility space on sidewalks</a:t>
          </a:r>
          <a:endParaRPr lang="en-BE" sz="1500" kern="1200" dirty="0"/>
        </a:p>
        <a:p>
          <a:pPr marL="0" lvl="0" indent="0" algn="l" defTabSz="666750">
            <a:lnSpc>
              <a:spcPct val="90000"/>
            </a:lnSpc>
            <a:spcBef>
              <a:spcPct val="0"/>
            </a:spcBef>
            <a:spcAft>
              <a:spcPct val="35000"/>
            </a:spcAft>
            <a:buNone/>
          </a:pPr>
          <a:r>
            <a:rPr lang="en-GB" sz="1500" b="0" i="0" kern="1200" dirty="0"/>
            <a:t>'Technology-push’ rather than 'service-push'</a:t>
          </a:r>
          <a:endParaRPr lang="en-BE" sz="1500" kern="1200" dirty="0"/>
        </a:p>
      </dsp:txBody>
      <dsp:txXfrm>
        <a:off x="867638" y="0"/>
        <a:ext cx="1863662" cy="3992562"/>
      </dsp:txXfrm>
    </dsp:sp>
    <dsp:sp modelId="{B092D250-6515-4D03-A6A2-40504CEAEC5D}">
      <dsp:nvSpPr>
        <dsp:cNvPr id="0" name=""/>
        <dsp:cNvSpPr/>
      </dsp:nvSpPr>
      <dsp:spPr>
        <a:xfrm>
          <a:off x="3839108" y="475913"/>
          <a:ext cx="1843338" cy="351664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Local authorities can promote active modes</a:t>
          </a:r>
          <a:endParaRPr lang="en-BE" sz="1400" kern="1200" dirty="0"/>
        </a:p>
        <a:p>
          <a:pPr marL="0" lvl="0" indent="0" algn="l" defTabSz="622300">
            <a:lnSpc>
              <a:spcPct val="90000"/>
            </a:lnSpc>
            <a:spcBef>
              <a:spcPct val="0"/>
            </a:spcBef>
            <a:spcAft>
              <a:spcPct val="35000"/>
            </a:spcAft>
            <a:buNone/>
          </a:pPr>
          <a:r>
            <a:rPr lang="en-US" sz="1400" b="0" i="0" kern="1200" dirty="0"/>
            <a:t>Companies to develop sustainable mobility plans for employees</a:t>
          </a:r>
          <a:endParaRPr lang="en-BE" sz="1400" kern="1200" dirty="0"/>
        </a:p>
        <a:p>
          <a:pPr marL="0" lvl="0" indent="0" algn="l" defTabSz="622300">
            <a:lnSpc>
              <a:spcPct val="90000"/>
            </a:lnSpc>
            <a:spcBef>
              <a:spcPct val="0"/>
            </a:spcBef>
            <a:spcAft>
              <a:spcPct val="35000"/>
            </a:spcAft>
            <a:buNone/>
          </a:pPr>
          <a:r>
            <a:rPr lang="en-US" sz="1400" b="0" i="0" kern="1200" dirty="0"/>
            <a:t>Social impacts of new mobility should be a local consideration</a:t>
          </a:r>
          <a:endParaRPr lang="en-BE" sz="1400" kern="1200" dirty="0"/>
        </a:p>
        <a:p>
          <a:pPr marL="0" lvl="0" indent="0" algn="l" defTabSz="622300">
            <a:lnSpc>
              <a:spcPct val="90000"/>
            </a:lnSpc>
            <a:spcBef>
              <a:spcPct val="0"/>
            </a:spcBef>
            <a:spcAft>
              <a:spcPct val="35000"/>
            </a:spcAft>
            <a:buNone/>
          </a:pPr>
          <a:r>
            <a:rPr lang="en-US" sz="1400" kern="1200" dirty="0"/>
            <a:t>Member states to provide support and guidance</a:t>
          </a:r>
          <a:endParaRPr lang="en-BE" sz="1400" kern="1200" dirty="0"/>
        </a:p>
      </dsp:txBody>
      <dsp:txXfrm>
        <a:off x="3839108" y="475913"/>
        <a:ext cx="1843338" cy="3516648"/>
      </dsp:txXfrm>
    </dsp:sp>
    <dsp:sp modelId="{3B4EF965-9F0E-44BC-A9F3-2F315E7A5C0A}">
      <dsp:nvSpPr>
        <dsp:cNvPr id="0" name=""/>
        <dsp:cNvSpPr/>
      </dsp:nvSpPr>
      <dsp:spPr>
        <a:xfrm>
          <a:off x="6858466" y="980972"/>
          <a:ext cx="1815942" cy="30115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dirty="0"/>
            <a:t>Produce and disseminate s</a:t>
          </a:r>
          <a:r>
            <a:rPr lang="en-US" sz="1400" b="0" i="0" kern="1200" dirty="0"/>
            <a:t>elf-assessment tools to raise awareness</a:t>
          </a:r>
          <a:endParaRPr lang="en-BE" sz="1400" kern="1200" dirty="0"/>
        </a:p>
        <a:p>
          <a:pPr marL="0" lvl="0" indent="0" algn="l" defTabSz="622300">
            <a:lnSpc>
              <a:spcPct val="90000"/>
            </a:lnSpc>
            <a:spcBef>
              <a:spcPct val="0"/>
            </a:spcBef>
            <a:spcAft>
              <a:spcPct val="35000"/>
            </a:spcAft>
            <a:buNone/>
          </a:pPr>
          <a:r>
            <a:rPr lang="en-US" sz="1400" b="0" i="0" kern="1200" dirty="0"/>
            <a:t>Establish the social impact criteria</a:t>
          </a:r>
          <a:endParaRPr lang="en-BE" sz="1400" kern="1200" dirty="0"/>
        </a:p>
      </dsp:txBody>
      <dsp:txXfrm>
        <a:off x="6858466" y="980972"/>
        <a:ext cx="1815942" cy="3011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3026-C737-41BF-AF7B-DA9F0DA8F6FC}">
      <dsp:nvSpPr>
        <dsp:cNvPr id="0" name=""/>
        <dsp:cNvSpPr/>
      </dsp:nvSpPr>
      <dsp:spPr>
        <a:xfrm>
          <a:off x="5076" y="834882"/>
          <a:ext cx="2308378" cy="13727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GB" sz="2300" kern="1200" dirty="0"/>
            <a:t>WHERE ARE WE NOW</a:t>
          </a:r>
          <a:endParaRPr lang="en-BE" sz="2300" kern="1200" dirty="0"/>
        </a:p>
      </dsp:txBody>
      <dsp:txXfrm>
        <a:off x="5076" y="834882"/>
        <a:ext cx="2308378" cy="915196"/>
      </dsp:txXfrm>
    </dsp:sp>
    <dsp:sp modelId="{0F792997-77D8-4D0A-A64A-B3B41166D9A7}">
      <dsp:nvSpPr>
        <dsp:cNvPr id="0" name=""/>
        <dsp:cNvSpPr/>
      </dsp:nvSpPr>
      <dsp:spPr>
        <a:xfrm>
          <a:off x="477877" y="1750079"/>
          <a:ext cx="2308378" cy="14076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Challenges in reaching the aim</a:t>
          </a:r>
          <a:endParaRPr lang="en-BE" sz="2300" kern="1200" dirty="0"/>
        </a:p>
      </dsp:txBody>
      <dsp:txXfrm>
        <a:off x="519104" y="1791306"/>
        <a:ext cx="2225924" cy="1325146"/>
      </dsp:txXfrm>
    </dsp:sp>
    <dsp:sp modelId="{604C4E9A-1119-4529-BD99-067F86089825}">
      <dsp:nvSpPr>
        <dsp:cNvPr id="0" name=""/>
        <dsp:cNvSpPr/>
      </dsp:nvSpPr>
      <dsp:spPr>
        <a:xfrm>
          <a:off x="2663397" y="1005121"/>
          <a:ext cx="741876" cy="5747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BE" sz="1800" kern="1200"/>
        </a:p>
      </dsp:txBody>
      <dsp:txXfrm>
        <a:off x="2663397" y="1120065"/>
        <a:ext cx="569460" cy="344831"/>
      </dsp:txXfrm>
    </dsp:sp>
    <dsp:sp modelId="{FA7BD3CA-1AF6-401E-8FFF-9A67830B3EE9}">
      <dsp:nvSpPr>
        <dsp:cNvPr id="0" name=""/>
        <dsp:cNvSpPr/>
      </dsp:nvSpPr>
      <dsp:spPr>
        <a:xfrm>
          <a:off x="3713222" y="834882"/>
          <a:ext cx="2308378" cy="13727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WHERE DO WE WANT TO GO</a:t>
          </a:r>
          <a:endParaRPr lang="en-BE" sz="2300" kern="1200" dirty="0"/>
        </a:p>
      </dsp:txBody>
      <dsp:txXfrm>
        <a:off x="3713222" y="834882"/>
        <a:ext cx="2308378" cy="915196"/>
      </dsp:txXfrm>
    </dsp:sp>
    <dsp:sp modelId="{5010EDDB-0ABC-408F-B87F-204A81C7A8E5}">
      <dsp:nvSpPr>
        <dsp:cNvPr id="0" name=""/>
        <dsp:cNvSpPr/>
      </dsp:nvSpPr>
      <dsp:spPr>
        <a:xfrm>
          <a:off x="4186023" y="1750079"/>
          <a:ext cx="2308378" cy="14076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GECKO Vision 2040</a:t>
          </a:r>
          <a:endParaRPr lang="en-BE" sz="2300" kern="1200" dirty="0"/>
        </a:p>
      </dsp:txBody>
      <dsp:txXfrm>
        <a:off x="4227250" y="1791306"/>
        <a:ext cx="2225924" cy="1325146"/>
      </dsp:txXfrm>
    </dsp:sp>
    <dsp:sp modelId="{1A7EDBFC-261C-44AA-86E6-FC37C75463D6}">
      <dsp:nvSpPr>
        <dsp:cNvPr id="0" name=""/>
        <dsp:cNvSpPr/>
      </dsp:nvSpPr>
      <dsp:spPr>
        <a:xfrm>
          <a:off x="6371543" y="1005121"/>
          <a:ext cx="741876" cy="5747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BE" sz="1800" kern="1200"/>
        </a:p>
      </dsp:txBody>
      <dsp:txXfrm>
        <a:off x="6371543" y="1120065"/>
        <a:ext cx="569460" cy="344831"/>
      </dsp:txXfrm>
    </dsp:sp>
    <dsp:sp modelId="{40737349-5B6A-4988-9AE2-2057D8C902E5}">
      <dsp:nvSpPr>
        <dsp:cNvPr id="0" name=""/>
        <dsp:cNvSpPr/>
      </dsp:nvSpPr>
      <dsp:spPr>
        <a:xfrm>
          <a:off x="7421369" y="834882"/>
          <a:ext cx="2308378" cy="13727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HOW CAN WE GET THERE</a:t>
          </a:r>
          <a:endParaRPr lang="en-BE" sz="2300" kern="1200" dirty="0"/>
        </a:p>
      </dsp:txBody>
      <dsp:txXfrm>
        <a:off x="7421369" y="834882"/>
        <a:ext cx="2308378" cy="915196"/>
      </dsp:txXfrm>
    </dsp:sp>
    <dsp:sp modelId="{F7D27771-D952-4664-AA37-7E949B40C81C}">
      <dsp:nvSpPr>
        <dsp:cNvPr id="0" name=""/>
        <dsp:cNvSpPr/>
      </dsp:nvSpPr>
      <dsp:spPr>
        <a:xfrm>
          <a:off x="7894169" y="1750079"/>
          <a:ext cx="2308378" cy="14076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Actions in reaching the aim</a:t>
          </a:r>
          <a:endParaRPr lang="en-BE" sz="2300" kern="1200" dirty="0"/>
        </a:p>
      </dsp:txBody>
      <dsp:txXfrm>
        <a:off x="7935396" y="1791306"/>
        <a:ext cx="2225924" cy="1325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E4FA9-FE6D-4FEC-BC5B-BDAC748423A7}">
      <dsp:nvSpPr>
        <dsp:cNvPr id="0" name=""/>
        <dsp:cNvSpPr/>
      </dsp:nvSpPr>
      <dsp:spPr>
        <a:xfrm>
          <a:off x="4226" y="28987"/>
          <a:ext cx="3628043" cy="13824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GB" sz="3200" kern="1200" dirty="0"/>
            <a:t>CHALLENGES</a:t>
          </a:r>
          <a:endParaRPr lang="en-BE" sz="3200" kern="1200" dirty="0"/>
        </a:p>
      </dsp:txBody>
      <dsp:txXfrm>
        <a:off x="4226" y="28987"/>
        <a:ext cx="3628043" cy="921600"/>
      </dsp:txXfrm>
    </dsp:sp>
    <dsp:sp modelId="{CB66D254-71D3-48A0-B5C6-C395F3FFE247}">
      <dsp:nvSpPr>
        <dsp:cNvPr id="0" name=""/>
        <dsp:cNvSpPr/>
      </dsp:nvSpPr>
      <dsp:spPr>
        <a:xfrm>
          <a:off x="747319" y="950587"/>
          <a:ext cx="3628043" cy="5068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285750" lvl="1" indent="-285750" algn="just" defTabSz="1422400">
            <a:lnSpc>
              <a:spcPct val="90000"/>
            </a:lnSpc>
            <a:spcBef>
              <a:spcPct val="0"/>
            </a:spcBef>
            <a:spcAft>
              <a:spcPct val="15000"/>
            </a:spcAft>
            <a:buChar char="•"/>
          </a:pPr>
          <a:r>
            <a:rPr lang="en-US" sz="3200" kern="1200" dirty="0"/>
            <a:t>Lack of data sharing </a:t>
          </a:r>
          <a:endParaRPr lang="en-BE" sz="3200" kern="1200" dirty="0"/>
        </a:p>
        <a:p>
          <a:pPr marL="285750" lvl="1" indent="-285750" algn="just" defTabSz="1422400">
            <a:lnSpc>
              <a:spcPct val="90000"/>
            </a:lnSpc>
            <a:spcBef>
              <a:spcPct val="0"/>
            </a:spcBef>
            <a:spcAft>
              <a:spcPct val="15000"/>
            </a:spcAft>
            <a:buChar char="•"/>
          </a:pPr>
          <a:r>
            <a:rPr lang="en-US" sz="3200" kern="1200" dirty="0"/>
            <a:t>Regulations that vary from city to city</a:t>
          </a:r>
        </a:p>
        <a:p>
          <a:pPr marL="285750" lvl="1" indent="-285750" algn="just" defTabSz="1422400">
            <a:lnSpc>
              <a:spcPct val="90000"/>
            </a:lnSpc>
            <a:spcBef>
              <a:spcPct val="0"/>
            </a:spcBef>
            <a:spcAft>
              <a:spcPct val="15000"/>
            </a:spcAft>
            <a:buChar char="•"/>
          </a:pPr>
          <a:r>
            <a:rPr lang="en-US" sz="3200" kern="1200" dirty="0"/>
            <a:t>Cultural shift away from private car ownership</a:t>
          </a:r>
        </a:p>
      </dsp:txBody>
      <dsp:txXfrm>
        <a:off x="853581" y="1056849"/>
        <a:ext cx="3415519" cy="4856276"/>
      </dsp:txXfrm>
    </dsp:sp>
    <dsp:sp modelId="{F49DD56A-E495-4199-8A5E-EC1D17CD8B6E}">
      <dsp:nvSpPr>
        <dsp:cNvPr id="0" name=""/>
        <dsp:cNvSpPr/>
      </dsp:nvSpPr>
      <dsp:spPr>
        <a:xfrm>
          <a:off x="4182267" y="38148"/>
          <a:ext cx="1165996" cy="9032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BE" sz="2600" kern="1200"/>
        </a:p>
      </dsp:txBody>
      <dsp:txXfrm>
        <a:off x="4182267" y="218803"/>
        <a:ext cx="895013" cy="541967"/>
      </dsp:txXfrm>
    </dsp:sp>
    <dsp:sp modelId="{DE01B5EC-9E88-4B48-A409-BD31A95A4E92}">
      <dsp:nvSpPr>
        <dsp:cNvPr id="0" name=""/>
        <dsp:cNvSpPr/>
      </dsp:nvSpPr>
      <dsp:spPr>
        <a:xfrm>
          <a:off x="5832262" y="28987"/>
          <a:ext cx="3628043" cy="13824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kern="1200" dirty="0"/>
            <a:t>ACTIONS</a:t>
          </a:r>
          <a:endParaRPr lang="en-BE" sz="3200" kern="1200" dirty="0"/>
        </a:p>
      </dsp:txBody>
      <dsp:txXfrm>
        <a:off x="5832262" y="28987"/>
        <a:ext cx="3628043" cy="921600"/>
      </dsp:txXfrm>
    </dsp:sp>
    <dsp:sp modelId="{37F03D5A-AD8A-4D26-9E39-A8C5F9177A26}">
      <dsp:nvSpPr>
        <dsp:cNvPr id="0" name=""/>
        <dsp:cNvSpPr/>
      </dsp:nvSpPr>
      <dsp:spPr>
        <a:xfrm>
          <a:off x="6575355" y="950587"/>
          <a:ext cx="3628043" cy="506880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285750" lvl="1" indent="-285750" algn="just" defTabSz="1422400">
            <a:lnSpc>
              <a:spcPct val="90000"/>
            </a:lnSpc>
            <a:spcBef>
              <a:spcPct val="0"/>
            </a:spcBef>
            <a:spcAft>
              <a:spcPct val="15000"/>
            </a:spcAft>
            <a:buChar char="•"/>
          </a:pPr>
          <a:r>
            <a:rPr lang="en-US" sz="3200" kern="1200" dirty="0"/>
            <a:t>Neutral (European) platform</a:t>
          </a:r>
          <a:endParaRPr lang="en-BE" sz="3200" kern="1200" dirty="0"/>
        </a:p>
        <a:p>
          <a:pPr marL="285750" lvl="1" indent="-285750" algn="just" defTabSz="1422400">
            <a:lnSpc>
              <a:spcPct val="90000"/>
            </a:lnSpc>
            <a:spcBef>
              <a:spcPct val="0"/>
            </a:spcBef>
            <a:spcAft>
              <a:spcPct val="15000"/>
            </a:spcAft>
            <a:buChar char="•"/>
          </a:pPr>
          <a:r>
            <a:rPr lang="en-US" sz="3200" kern="1200" dirty="0"/>
            <a:t>Associations of new mobility providers</a:t>
          </a:r>
          <a:endParaRPr lang="en-BE" sz="3200" kern="1200" dirty="0"/>
        </a:p>
        <a:p>
          <a:pPr marL="285750" lvl="1" indent="-285750" algn="just" defTabSz="1422400">
            <a:lnSpc>
              <a:spcPct val="90000"/>
            </a:lnSpc>
            <a:spcBef>
              <a:spcPct val="0"/>
            </a:spcBef>
            <a:spcAft>
              <a:spcPct val="15000"/>
            </a:spcAft>
            <a:buChar char="•"/>
          </a:pPr>
          <a:r>
            <a:rPr lang="en-US" sz="3200" kern="1200" dirty="0"/>
            <a:t>New mobility provider to address SUMP</a:t>
          </a:r>
          <a:endParaRPr lang="en-BE" sz="3200" kern="1200" dirty="0"/>
        </a:p>
      </dsp:txBody>
      <dsp:txXfrm>
        <a:off x="6681617" y="1056849"/>
        <a:ext cx="3415519" cy="4856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E4FA9-FE6D-4FEC-BC5B-BDAC748423A7}">
      <dsp:nvSpPr>
        <dsp:cNvPr id="0" name=""/>
        <dsp:cNvSpPr/>
      </dsp:nvSpPr>
      <dsp:spPr>
        <a:xfrm>
          <a:off x="4226" y="172987"/>
          <a:ext cx="3628043" cy="7775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CHALLENGES</a:t>
          </a:r>
          <a:endParaRPr lang="en-BE" sz="1800" kern="1200" dirty="0"/>
        </a:p>
      </dsp:txBody>
      <dsp:txXfrm>
        <a:off x="4226" y="172987"/>
        <a:ext cx="3628043" cy="518400"/>
      </dsp:txXfrm>
    </dsp:sp>
    <dsp:sp modelId="{CB66D254-71D3-48A0-B5C6-C395F3FFE247}">
      <dsp:nvSpPr>
        <dsp:cNvPr id="0" name=""/>
        <dsp:cNvSpPr/>
      </dsp:nvSpPr>
      <dsp:spPr>
        <a:xfrm>
          <a:off x="747319" y="691387"/>
          <a:ext cx="3628043" cy="5184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t>Legislation moves too slowly for new mobility solutions. </a:t>
          </a:r>
          <a:endParaRPr lang="en-BE" sz="1800" kern="1200" dirty="0"/>
        </a:p>
        <a:p>
          <a:pPr marL="171450" lvl="1" indent="-171450" algn="just" defTabSz="800100">
            <a:lnSpc>
              <a:spcPct val="90000"/>
            </a:lnSpc>
            <a:spcBef>
              <a:spcPct val="0"/>
            </a:spcBef>
            <a:spcAft>
              <a:spcPct val="15000"/>
            </a:spcAft>
            <a:buChar char="•"/>
          </a:pPr>
          <a:r>
            <a:rPr lang="en-US" sz="1800" kern="1200" dirty="0"/>
            <a:t>New mobility solutions can change user </a:t>
          </a:r>
          <a:r>
            <a:rPr lang="en-US" sz="1800" kern="1200" dirty="0" err="1"/>
            <a:t>behaviour</a:t>
          </a:r>
          <a:r>
            <a:rPr lang="en-US" sz="1800" kern="1200" dirty="0"/>
            <a:t> </a:t>
          </a:r>
          <a:r>
            <a:rPr lang="en-GB" sz="1800" b="0" i="0" kern="1200" dirty="0"/>
            <a:t>positively or negatively.</a:t>
          </a:r>
          <a:endParaRPr lang="en-US" sz="1800" kern="1200" dirty="0"/>
        </a:p>
        <a:p>
          <a:pPr marL="171450" lvl="1" indent="-171450" algn="just" defTabSz="800100">
            <a:lnSpc>
              <a:spcPct val="90000"/>
            </a:lnSpc>
            <a:spcBef>
              <a:spcPct val="0"/>
            </a:spcBef>
            <a:spcAft>
              <a:spcPct val="15000"/>
            </a:spcAft>
            <a:buChar char="•"/>
          </a:pPr>
          <a:r>
            <a:rPr lang="en-US" sz="1800" kern="1200" dirty="0"/>
            <a:t>Difficult to bring autonomous vehicles into use without real-world tests. </a:t>
          </a:r>
        </a:p>
        <a:p>
          <a:pPr marL="171450" lvl="1" indent="-171450" algn="just" defTabSz="800100">
            <a:lnSpc>
              <a:spcPct val="90000"/>
            </a:lnSpc>
            <a:spcBef>
              <a:spcPct val="0"/>
            </a:spcBef>
            <a:spcAft>
              <a:spcPct val="15000"/>
            </a:spcAft>
            <a:buChar char="•"/>
          </a:pPr>
          <a:r>
            <a:rPr lang="en-US" sz="1800" kern="1200" dirty="0"/>
            <a:t>Fair fare competition between new and existing services. </a:t>
          </a:r>
        </a:p>
        <a:p>
          <a:pPr marL="171450" lvl="1" indent="-171450" algn="just" defTabSz="800100">
            <a:lnSpc>
              <a:spcPct val="90000"/>
            </a:lnSpc>
            <a:spcBef>
              <a:spcPct val="0"/>
            </a:spcBef>
            <a:spcAft>
              <a:spcPct val="15000"/>
            </a:spcAft>
            <a:buChar char="•"/>
          </a:pPr>
          <a:r>
            <a:rPr lang="en-US" sz="1800" b="0" i="0" kern="1200" dirty="0"/>
            <a:t>False promises by the private sector</a:t>
          </a:r>
          <a:endParaRPr lang="en-US" sz="1800" kern="1200" dirty="0"/>
        </a:p>
        <a:p>
          <a:pPr marL="171450" lvl="1" indent="-171450" algn="just" defTabSz="800100">
            <a:lnSpc>
              <a:spcPct val="90000"/>
            </a:lnSpc>
            <a:spcBef>
              <a:spcPct val="0"/>
            </a:spcBef>
            <a:spcAft>
              <a:spcPct val="15000"/>
            </a:spcAft>
            <a:buChar char="•"/>
          </a:pPr>
          <a:r>
            <a:rPr lang="en-US" sz="1800" kern="1200" dirty="0"/>
            <a:t>Lack of technical competence in the public sector</a:t>
          </a:r>
        </a:p>
        <a:p>
          <a:pPr marL="171450" lvl="1" indent="-171450" algn="just" defTabSz="800100">
            <a:lnSpc>
              <a:spcPct val="90000"/>
            </a:lnSpc>
            <a:spcBef>
              <a:spcPct val="0"/>
            </a:spcBef>
            <a:spcAft>
              <a:spcPct val="15000"/>
            </a:spcAft>
            <a:buChar char="•"/>
          </a:pPr>
          <a:r>
            <a:rPr lang="en-US" sz="1800" kern="1200" dirty="0"/>
            <a:t>The lack of technical standards</a:t>
          </a:r>
        </a:p>
        <a:p>
          <a:pPr marL="171450" lvl="1" indent="-171450" algn="just" defTabSz="800100">
            <a:lnSpc>
              <a:spcPct val="90000"/>
            </a:lnSpc>
            <a:spcBef>
              <a:spcPct val="0"/>
            </a:spcBef>
            <a:spcAft>
              <a:spcPct val="15000"/>
            </a:spcAft>
            <a:buChar char="•"/>
          </a:pPr>
          <a:r>
            <a:rPr lang="en-US" sz="1800" kern="1200" dirty="0"/>
            <a:t>Regulations in the local language</a:t>
          </a:r>
        </a:p>
      </dsp:txBody>
      <dsp:txXfrm>
        <a:off x="853581" y="797649"/>
        <a:ext cx="3415519" cy="4971476"/>
      </dsp:txXfrm>
    </dsp:sp>
    <dsp:sp modelId="{F49DD56A-E495-4199-8A5E-EC1D17CD8B6E}">
      <dsp:nvSpPr>
        <dsp:cNvPr id="0" name=""/>
        <dsp:cNvSpPr/>
      </dsp:nvSpPr>
      <dsp:spPr>
        <a:xfrm>
          <a:off x="4182267" y="150798"/>
          <a:ext cx="1165996" cy="9032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BE" sz="1400" kern="1200"/>
        </a:p>
      </dsp:txBody>
      <dsp:txXfrm>
        <a:off x="4182267" y="331453"/>
        <a:ext cx="895013" cy="541967"/>
      </dsp:txXfrm>
    </dsp:sp>
    <dsp:sp modelId="{DE01B5EC-9E88-4B48-A409-BD31A95A4E92}">
      <dsp:nvSpPr>
        <dsp:cNvPr id="0" name=""/>
        <dsp:cNvSpPr/>
      </dsp:nvSpPr>
      <dsp:spPr>
        <a:xfrm>
          <a:off x="5832262" y="172987"/>
          <a:ext cx="3628043" cy="777599"/>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ACTIONS</a:t>
          </a:r>
          <a:endParaRPr lang="en-BE" sz="1800" kern="1200" dirty="0"/>
        </a:p>
      </dsp:txBody>
      <dsp:txXfrm>
        <a:off x="5832262" y="172987"/>
        <a:ext cx="3628043" cy="518400"/>
      </dsp:txXfrm>
    </dsp:sp>
    <dsp:sp modelId="{37F03D5A-AD8A-4D26-9E39-A8C5F9177A26}">
      <dsp:nvSpPr>
        <dsp:cNvPr id="0" name=""/>
        <dsp:cNvSpPr/>
      </dsp:nvSpPr>
      <dsp:spPr>
        <a:xfrm>
          <a:off x="6575355" y="691387"/>
          <a:ext cx="3628043" cy="518400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err="1"/>
            <a:t>Standardised</a:t>
          </a:r>
          <a:r>
            <a:rPr lang="en-US" sz="1800" kern="1200" dirty="0"/>
            <a:t> way to engage with innovative mobility in the city</a:t>
          </a:r>
          <a:endParaRPr lang="en-BE" sz="1800" kern="1200" dirty="0"/>
        </a:p>
        <a:p>
          <a:pPr marL="171450" lvl="1" indent="-171450" algn="just" defTabSz="800100">
            <a:lnSpc>
              <a:spcPct val="90000"/>
            </a:lnSpc>
            <a:spcBef>
              <a:spcPct val="0"/>
            </a:spcBef>
            <a:spcAft>
              <a:spcPct val="15000"/>
            </a:spcAft>
            <a:buChar char="•"/>
          </a:pPr>
          <a:r>
            <a:rPr lang="en-GB" sz="1800" b="0" i="0" kern="1200" dirty="0"/>
            <a:t>Policy leads, technology enables</a:t>
          </a:r>
          <a:endParaRPr lang="en-BE" sz="1800" kern="1200" dirty="0"/>
        </a:p>
        <a:p>
          <a:pPr marL="171450" lvl="1" indent="-171450" algn="just" defTabSz="800100">
            <a:lnSpc>
              <a:spcPct val="90000"/>
            </a:lnSpc>
            <a:spcBef>
              <a:spcPct val="0"/>
            </a:spcBef>
            <a:spcAft>
              <a:spcPct val="15000"/>
            </a:spcAft>
            <a:buChar char="•"/>
          </a:pPr>
          <a:r>
            <a:rPr lang="en-US" sz="1800" b="0" i="0" kern="1200" dirty="0"/>
            <a:t>Private sector should demonstrate how to overcome problems so required competence from public sector  is not much</a:t>
          </a:r>
          <a:endParaRPr lang="en-BE" sz="1800" kern="1200" dirty="0"/>
        </a:p>
        <a:p>
          <a:pPr marL="171450" lvl="1" indent="-171450" algn="just" defTabSz="800100">
            <a:lnSpc>
              <a:spcPct val="90000"/>
            </a:lnSpc>
            <a:spcBef>
              <a:spcPct val="0"/>
            </a:spcBef>
            <a:spcAft>
              <a:spcPct val="15000"/>
            </a:spcAft>
            <a:buChar char="•"/>
          </a:pPr>
          <a:r>
            <a:rPr lang="en-US" sz="1800" kern="1200" dirty="0"/>
            <a:t>International groups producing technical standards</a:t>
          </a:r>
          <a:endParaRPr lang="en-BE" sz="1800" kern="1200" dirty="0"/>
        </a:p>
        <a:p>
          <a:pPr marL="171450" lvl="1" indent="-171450" algn="just" defTabSz="800100">
            <a:lnSpc>
              <a:spcPct val="90000"/>
            </a:lnSpc>
            <a:spcBef>
              <a:spcPct val="0"/>
            </a:spcBef>
            <a:spcAft>
              <a:spcPct val="15000"/>
            </a:spcAft>
            <a:buChar char="•"/>
          </a:pPr>
          <a:r>
            <a:rPr lang="en-US" sz="1800" kern="1200" dirty="0"/>
            <a:t>Data sharing without technical standard</a:t>
          </a:r>
          <a:endParaRPr lang="en-BE" sz="1800" kern="1200" dirty="0"/>
        </a:p>
        <a:p>
          <a:pPr marL="171450" lvl="1" indent="-171450" algn="just" defTabSz="800100">
            <a:lnSpc>
              <a:spcPct val="90000"/>
            </a:lnSpc>
            <a:spcBef>
              <a:spcPct val="0"/>
            </a:spcBef>
            <a:spcAft>
              <a:spcPct val="15000"/>
            </a:spcAft>
            <a:buChar char="•"/>
          </a:pPr>
          <a:r>
            <a:rPr lang="en-US" sz="1800" b="0" i="0" kern="1200" dirty="0"/>
            <a:t>Structured development of regulations can help translation</a:t>
          </a:r>
          <a:endParaRPr lang="en-BE" sz="1800" kern="1200" dirty="0"/>
        </a:p>
      </dsp:txBody>
      <dsp:txXfrm>
        <a:off x="6681617" y="797649"/>
        <a:ext cx="3415519" cy="49714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E4FA9-FE6D-4FEC-BC5B-BDAC748423A7}">
      <dsp:nvSpPr>
        <dsp:cNvPr id="0" name=""/>
        <dsp:cNvSpPr/>
      </dsp:nvSpPr>
      <dsp:spPr>
        <a:xfrm>
          <a:off x="4226" y="144187"/>
          <a:ext cx="3628043" cy="1080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GB" sz="2500" kern="1200" dirty="0"/>
            <a:t>CHALLENGES</a:t>
          </a:r>
          <a:endParaRPr lang="en-BE" sz="2500" kern="1200" dirty="0"/>
        </a:p>
      </dsp:txBody>
      <dsp:txXfrm>
        <a:off x="4226" y="144187"/>
        <a:ext cx="3628043" cy="720000"/>
      </dsp:txXfrm>
    </dsp:sp>
    <dsp:sp modelId="{CB66D254-71D3-48A0-B5C6-C395F3FFE247}">
      <dsp:nvSpPr>
        <dsp:cNvPr id="0" name=""/>
        <dsp:cNvSpPr/>
      </dsp:nvSpPr>
      <dsp:spPr>
        <a:xfrm>
          <a:off x="747319" y="864187"/>
          <a:ext cx="3628043" cy="5040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just" defTabSz="1111250">
            <a:lnSpc>
              <a:spcPct val="90000"/>
            </a:lnSpc>
            <a:spcBef>
              <a:spcPct val="0"/>
            </a:spcBef>
            <a:spcAft>
              <a:spcPct val="15000"/>
            </a:spcAft>
            <a:buChar char="•"/>
          </a:pPr>
          <a:r>
            <a:rPr lang="en-US" sz="2500" kern="1200" dirty="0"/>
            <a:t>Differing goals between the public and private</a:t>
          </a:r>
          <a:endParaRPr lang="en-BE" sz="2500" kern="1200" dirty="0"/>
        </a:p>
        <a:p>
          <a:pPr marL="228600" lvl="1" indent="-228600" algn="just" defTabSz="1111250">
            <a:lnSpc>
              <a:spcPct val="90000"/>
            </a:lnSpc>
            <a:spcBef>
              <a:spcPct val="0"/>
            </a:spcBef>
            <a:spcAft>
              <a:spcPct val="15000"/>
            </a:spcAft>
            <a:buChar char="•"/>
          </a:pPr>
          <a:r>
            <a:rPr lang="en-US" sz="2500" kern="1200" dirty="0"/>
            <a:t>Solutions may meet the needs of some end user groups and not others</a:t>
          </a:r>
          <a:endParaRPr lang="en-BE" sz="2500" kern="1200" dirty="0"/>
        </a:p>
        <a:p>
          <a:pPr marL="228600" lvl="1" indent="-228600" algn="just" defTabSz="1111250">
            <a:lnSpc>
              <a:spcPct val="90000"/>
            </a:lnSpc>
            <a:spcBef>
              <a:spcPct val="0"/>
            </a:spcBef>
            <a:spcAft>
              <a:spcPct val="15000"/>
            </a:spcAft>
            <a:buChar char="•"/>
          </a:pPr>
          <a:r>
            <a:rPr lang="en-US" sz="2500" kern="1200" dirty="0"/>
            <a:t>New mobility providers are not included in the creation of regulations</a:t>
          </a:r>
          <a:endParaRPr lang="en-BE" sz="2500" kern="1200" dirty="0"/>
        </a:p>
      </dsp:txBody>
      <dsp:txXfrm>
        <a:off x="853581" y="970449"/>
        <a:ext cx="3415519" cy="4827476"/>
      </dsp:txXfrm>
    </dsp:sp>
    <dsp:sp modelId="{F49DD56A-E495-4199-8A5E-EC1D17CD8B6E}">
      <dsp:nvSpPr>
        <dsp:cNvPr id="0" name=""/>
        <dsp:cNvSpPr/>
      </dsp:nvSpPr>
      <dsp:spPr>
        <a:xfrm>
          <a:off x="4182267" y="195916"/>
          <a:ext cx="1165996" cy="9032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BE" sz="2000" kern="1200"/>
        </a:p>
      </dsp:txBody>
      <dsp:txXfrm>
        <a:off x="4182267" y="376571"/>
        <a:ext cx="895013" cy="541967"/>
      </dsp:txXfrm>
    </dsp:sp>
    <dsp:sp modelId="{DE01B5EC-9E88-4B48-A409-BD31A95A4E92}">
      <dsp:nvSpPr>
        <dsp:cNvPr id="0" name=""/>
        <dsp:cNvSpPr/>
      </dsp:nvSpPr>
      <dsp:spPr>
        <a:xfrm>
          <a:off x="5832262" y="144187"/>
          <a:ext cx="3628043" cy="10800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dirty="0"/>
            <a:t>ACTIONS</a:t>
          </a:r>
          <a:endParaRPr lang="en-BE" sz="2500" kern="1200" dirty="0"/>
        </a:p>
      </dsp:txBody>
      <dsp:txXfrm>
        <a:off x="5832262" y="144187"/>
        <a:ext cx="3628043" cy="720000"/>
      </dsp:txXfrm>
    </dsp:sp>
    <dsp:sp modelId="{37F03D5A-AD8A-4D26-9E39-A8C5F9177A26}">
      <dsp:nvSpPr>
        <dsp:cNvPr id="0" name=""/>
        <dsp:cNvSpPr/>
      </dsp:nvSpPr>
      <dsp:spPr>
        <a:xfrm>
          <a:off x="6575355" y="864187"/>
          <a:ext cx="3628043" cy="504000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just" defTabSz="1111250">
            <a:lnSpc>
              <a:spcPct val="90000"/>
            </a:lnSpc>
            <a:spcBef>
              <a:spcPct val="0"/>
            </a:spcBef>
            <a:spcAft>
              <a:spcPct val="15000"/>
            </a:spcAft>
            <a:buChar char="•"/>
          </a:pPr>
          <a:r>
            <a:rPr lang="en-US" sz="2500" kern="1200" dirty="0"/>
            <a:t>Models to drive cooperation e.g., </a:t>
          </a:r>
          <a:r>
            <a:rPr lang="en-GB" sz="2500" b="0" i="0" kern="1200" dirty="0"/>
            <a:t>innovation competitions</a:t>
          </a:r>
          <a:endParaRPr lang="en-BE" sz="2500" kern="1200" dirty="0"/>
        </a:p>
        <a:p>
          <a:pPr marL="228600" lvl="1" indent="-228600" algn="just" defTabSz="1111250">
            <a:lnSpc>
              <a:spcPct val="90000"/>
            </a:lnSpc>
            <a:spcBef>
              <a:spcPct val="0"/>
            </a:spcBef>
            <a:spcAft>
              <a:spcPct val="15000"/>
            </a:spcAft>
            <a:buChar char="•"/>
          </a:pPr>
          <a:r>
            <a:rPr lang="en-US" sz="2500" kern="1200" dirty="0"/>
            <a:t>Regulators sharing bast practice on how to deal with new mobility solutions</a:t>
          </a:r>
          <a:endParaRPr lang="en-BE" sz="2500" kern="1200" dirty="0"/>
        </a:p>
        <a:p>
          <a:pPr marL="228600" lvl="1" indent="-228600" algn="just" defTabSz="1111250">
            <a:lnSpc>
              <a:spcPct val="90000"/>
            </a:lnSpc>
            <a:spcBef>
              <a:spcPct val="0"/>
            </a:spcBef>
            <a:spcAft>
              <a:spcPct val="15000"/>
            </a:spcAft>
            <a:buChar char="•"/>
          </a:pPr>
          <a:r>
            <a:rPr lang="en-US" sz="2500" kern="1200" dirty="0"/>
            <a:t>Funding users directly towards their best mobility mode</a:t>
          </a:r>
          <a:endParaRPr lang="en-BE" sz="2500" kern="1200" dirty="0"/>
        </a:p>
      </dsp:txBody>
      <dsp:txXfrm>
        <a:off x="6681617" y="970449"/>
        <a:ext cx="3415519" cy="4827476"/>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4C1428-4EC4-4059-92C2-1FF2529914E7}" type="datetimeFigureOut">
              <a:rPr lang="en-US" smtClean="0"/>
              <a:t>6/15/2021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6CFF64-4889-458D-8165-779315B479F1}" type="slidenum">
              <a:rPr lang="en-US" smtClean="0"/>
              <a:t>‹#›</a:t>
            </a:fld>
            <a:endParaRPr lang="en-US"/>
          </a:p>
        </p:txBody>
      </p:sp>
    </p:spTree>
    <p:extLst>
      <p:ext uri="{BB962C8B-B14F-4D97-AF65-F5344CB8AC3E}">
        <p14:creationId xmlns:p14="http://schemas.microsoft.com/office/powerpoint/2010/main" val="2961668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3E81F-CBC3-4632-A34F-F90307C37B24}"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6A674-61A1-40F1-B31D-FA88636BB289}" type="slidenum">
              <a:rPr lang="en-US" smtClean="0"/>
              <a:t>‹#›</a:t>
            </a:fld>
            <a:endParaRPr lang="en-US"/>
          </a:p>
        </p:txBody>
      </p:sp>
    </p:spTree>
    <p:extLst>
      <p:ext uri="{BB962C8B-B14F-4D97-AF65-F5344CB8AC3E}">
        <p14:creationId xmlns:p14="http://schemas.microsoft.com/office/powerpoint/2010/main" val="35656976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BE" dirty="0"/>
          </a:p>
        </p:txBody>
      </p:sp>
    </p:spTree>
    <p:extLst>
      <p:ext uri="{BB962C8B-B14F-4D97-AF65-F5344CB8AC3E}">
        <p14:creationId xmlns:p14="http://schemas.microsoft.com/office/powerpoint/2010/main" val="32826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indent="-457200" algn="just">
              <a:buFont typeface="Arial" panose="020B0604020202020204" pitchFamily="34" charset="0"/>
              <a:buChar char="•"/>
            </a:pPr>
            <a:r>
              <a:rPr lang="en-GB" sz="1200" b="1" dirty="0">
                <a:solidFill>
                  <a:srgbClr val="002060"/>
                </a:solidFill>
                <a:cs typeface="Open Sans"/>
              </a:rPr>
              <a:t>Effectiveness </a:t>
            </a:r>
            <a:r>
              <a:rPr lang="en-GB" sz="1200" dirty="0">
                <a:solidFill>
                  <a:srgbClr val="002060"/>
                </a:solidFill>
                <a:cs typeface="Open Sans"/>
              </a:rPr>
              <a:t>of city/country in regulating </a:t>
            </a:r>
          </a:p>
          <a:p>
            <a:pPr marL="457200" indent="-457200" algn="just">
              <a:buFont typeface="Arial" panose="020B0604020202020204" pitchFamily="34" charset="0"/>
              <a:buChar char="•"/>
            </a:pPr>
            <a:r>
              <a:rPr lang="en-GB" sz="1200" b="1" dirty="0">
                <a:solidFill>
                  <a:srgbClr val="002060"/>
                </a:solidFill>
                <a:cs typeface="Open Sans"/>
              </a:rPr>
              <a:t>Readiness level </a:t>
            </a:r>
            <a:r>
              <a:rPr lang="en-GB" sz="1200" dirty="0">
                <a:solidFill>
                  <a:srgbClr val="002060"/>
                </a:solidFill>
                <a:cs typeface="Open Sans"/>
              </a:rPr>
              <a:t>of a country’s regulatory framework to allow the introduction of a mobility solutions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rgbClr val="002060"/>
                </a:solidFill>
                <a:cs typeface="Open Sans"/>
              </a:rPr>
              <a:t>Influencing aspects </a:t>
            </a:r>
            <a:r>
              <a:rPr lang="en-GB" sz="1200" dirty="0">
                <a:solidFill>
                  <a:srgbClr val="002060"/>
                </a:solidFill>
                <a:cs typeface="Open Sans"/>
              </a:rPr>
              <a:t>relevant for the deployment of </a:t>
            </a:r>
            <a:r>
              <a:rPr lang="en-GB" sz="1200" dirty="0">
                <a:solidFill>
                  <a:srgbClr val="002060"/>
                </a:solidFill>
                <a:latin typeface="Source Sans Pro" panose="020B0503030403020204" pitchFamily="34" charset="0"/>
                <a:ea typeface="Calibri" panose="020F0502020204030204" pitchFamily="34" charset="0"/>
                <a:cs typeface="Open Sans"/>
              </a:rPr>
              <a:t>mobility services, business models and technologies.</a:t>
            </a:r>
          </a:p>
        </p:txBody>
      </p:sp>
    </p:spTree>
    <p:extLst>
      <p:ext uri="{BB962C8B-B14F-4D97-AF65-F5344CB8AC3E}">
        <p14:creationId xmlns:p14="http://schemas.microsoft.com/office/powerpoint/2010/main" val="2362100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 y="-297"/>
            <a:ext cx="12190686" cy="6858594"/>
          </a:xfrm>
          <a:prstGeom prst="rect">
            <a:avLst/>
          </a:prstGeom>
        </p:spPr>
      </p:pic>
      <p:sp>
        <p:nvSpPr>
          <p:cNvPr id="2" name="Title 1"/>
          <p:cNvSpPr>
            <a:spLocks noGrp="1"/>
          </p:cNvSpPr>
          <p:nvPr>
            <p:ph type="ctrTitle"/>
          </p:nvPr>
        </p:nvSpPr>
        <p:spPr>
          <a:xfrm>
            <a:off x="1524000" y="3120571"/>
            <a:ext cx="9144000" cy="1320800"/>
          </a:xfrm>
        </p:spPr>
        <p:txBody>
          <a:bodyPr anchor="t">
            <a:normAutofit/>
          </a:bodyPr>
          <a:lstStyle>
            <a:lvl1pPr algn="ctr">
              <a:defRPr sz="4100"/>
            </a:lvl1pPr>
          </a:lstStyle>
          <a:p>
            <a:r>
              <a:rPr lang="en-US"/>
              <a:t>Click to edit Master title style</a:t>
            </a:r>
            <a:endParaRPr lang="en-US" dirty="0"/>
          </a:p>
        </p:txBody>
      </p:sp>
      <p:sp>
        <p:nvSpPr>
          <p:cNvPr id="3" name="Subtitle 2"/>
          <p:cNvSpPr>
            <a:spLocks noGrp="1"/>
          </p:cNvSpPr>
          <p:nvPr>
            <p:ph type="subTitle" idx="1"/>
          </p:nvPr>
        </p:nvSpPr>
        <p:spPr>
          <a:xfrm>
            <a:off x="1524000" y="4120242"/>
            <a:ext cx="9144000" cy="1017815"/>
          </a:xfrm>
        </p:spPr>
        <p:txBody>
          <a:bodyPr>
            <a:normAutofit/>
          </a:bodyPr>
          <a:lstStyle>
            <a:lvl1pPr marL="0" indent="0" algn="ctr">
              <a:lnSpc>
                <a:spcPts val="1600"/>
              </a:lnSpc>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p:cNvSpPr>
            <a:spLocks noGrp="1"/>
          </p:cNvSpPr>
          <p:nvPr>
            <p:ph type="dt" sz="half" idx="10"/>
          </p:nvPr>
        </p:nvSpPr>
        <p:spPr>
          <a:xfrm>
            <a:off x="4724400" y="6048373"/>
            <a:ext cx="2743200" cy="365125"/>
          </a:xfrm>
          <a:prstGeom prst="rect">
            <a:avLst/>
          </a:prstGeom>
        </p:spPr>
        <p:txBody>
          <a:bodyPr/>
          <a:lstStyle>
            <a:lvl1pPr algn="ctr">
              <a:defRPr>
                <a:solidFill>
                  <a:srgbClr val="29235C"/>
                </a:solidFill>
              </a:defRPr>
            </a:lvl1pPr>
          </a:lstStyle>
          <a:p>
            <a:r>
              <a:rPr lang="en-US" dirty="0"/>
              <a:t>Location, </a:t>
            </a:r>
            <a:fld id="{160A3D70-2A3D-4EA0-85F3-083387749D39}" type="datetimeFigureOut">
              <a:rPr lang="en-US" smtClean="0"/>
              <a:pPr/>
              <a:t>6/15/2021</a:t>
            </a:fld>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9885" y="5719782"/>
            <a:ext cx="2162629" cy="8660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885" y="5719782"/>
            <a:ext cx="2162629" cy="8660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991" y="5959259"/>
            <a:ext cx="1938532" cy="387097"/>
          </a:xfrm>
          <a:prstGeom prst="rect">
            <a:avLst/>
          </a:prstGeom>
        </p:spPr>
      </p:pic>
    </p:spTree>
    <p:extLst>
      <p:ext uri="{BB962C8B-B14F-4D97-AF65-F5344CB8AC3E}">
        <p14:creationId xmlns:p14="http://schemas.microsoft.com/office/powerpoint/2010/main" val="167243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6630" y="365125"/>
            <a:ext cx="10208758"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630" y="1681163"/>
            <a:ext cx="48509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46630" y="2505075"/>
            <a:ext cx="485094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8228" y="1681163"/>
            <a:ext cx="5027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8228" y="2505075"/>
            <a:ext cx="502715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94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5718629" y="1190171"/>
            <a:ext cx="5283200" cy="516708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306286" y="3062514"/>
            <a:ext cx="3788228" cy="224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566863" y="3381375"/>
            <a:ext cx="3222625" cy="1554163"/>
          </a:xfrm>
        </p:spPr>
        <p:txBody>
          <a:bodyPr anchor="ctr"/>
          <a:lstStyle>
            <a:lvl1pPr>
              <a:lnSpc>
                <a:spcPts val="2800"/>
              </a:lnSpc>
              <a:defRPr b="1">
                <a:solidFill>
                  <a:schemeClr val="bg1"/>
                </a:solidFill>
              </a:defRPr>
            </a:lvl1pPr>
            <a:lvl2pPr>
              <a:lnSpc>
                <a:spcPts val="2500"/>
              </a:lnSpc>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306286" y="3062514"/>
            <a:ext cx="3788228" cy="224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93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95425" y="1887538"/>
            <a:ext cx="5080000" cy="3482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6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657" y="457200"/>
            <a:ext cx="359636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5657" y="2057400"/>
            <a:ext cx="35963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97113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1143" y="457200"/>
            <a:ext cx="3610882"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61143" y="2057400"/>
            <a:ext cx="36108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20931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329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04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529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628" y="2815771"/>
            <a:ext cx="10207171" cy="3232602"/>
          </a:xfrm>
        </p:spPr>
        <p:txBody>
          <a:bodyPr/>
          <a:lstStyle>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lvl1pPr marL="0" indent="0">
              <a:buFontTx/>
              <a:buNone/>
              <a:defRPr/>
            </a:lvl1pPr>
          </a:lstStyle>
          <a:p>
            <a:r>
              <a:rPr lang="en-US" dirty="0"/>
              <a:t>Click to edit Master title style</a:t>
            </a:r>
          </a:p>
        </p:txBody>
      </p:sp>
      <p:sp>
        <p:nvSpPr>
          <p:cNvPr id="5" name="Text Placeholder 2"/>
          <p:cNvSpPr>
            <a:spLocks noGrp="1"/>
          </p:cNvSpPr>
          <p:nvPr>
            <p:ph type="body" idx="10" hasCustomPrompt="1"/>
          </p:nvPr>
        </p:nvSpPr>
        <p:spPr>
          <a:xfrm>
            <a:off x="1146628" y="1748179"/>
            <a:ext cx="10200822" cy="476022"/>
          </a:xfrm>
        </p:spPr>
        <p:txBody>
          <a:bodyPr>
            <a:normAutofit/>
          </a:bodyPr>
          <a:lstStyle>
            <a:lvl1pPr marL="0" indent="0">
              <a:lnSpc>
                <a:spcPts val="21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87408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slide whit icon 01">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8" name="Title 7"/>
          <p:cNvSpPr>
            <a:spLocks noGrp="1"/>
          </p:cNvSpPr>
          <p:nvPr>
            <p:ph type="title"/>
          </p:nvPr>
        </p:nvSpPr>
        <p:spPr>
          <a:xfrm>
            <a:off x="1132114" y="1839686"/>
            <a:ext cx="4965411" cy="2293558"/>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7525" y="931409"/>
            <a:ext cx="5084074" cy="4066040"/>
          </a:xfrm>
          <a:prstGeom prst="rect">
            <a:avLst/>
          </a:prstGeom>
        </p:spPr>
      </p:pic>
    </p:spTree>
    <p:extLst>
      <p:ext uri="{BB962C8B-B14F-4D97-AF65-F5344CB8AC3E}">
        <p14:creationId xmlns:p14="http://schemas.microsoft.com/office/powerpoint/2010/main" val="119940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30716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slide whit 02">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7525" y="931409"/>
            <a:ext cx="5084074" cy="4066040"/>
          </a:xfrm>
          <a:prstGeom prst="rect">
            <a:avLst/>
          </a:prstGeom>
        </p:spPr>
      </p:pic>
      <p:sp>
        <p:nvSpPr>
          <p:cNvPr id="11" name="Title 7"/>
          <p:cNvSpPr>
            <a:spLocks noGrp="1"/>
          </p:cNvSpPr>
          <p:nvPr>
            <p:ph type="title"/>
          </p:nvPr>
        </p:nvSpPr>
        <p:spPr>
          <a:xfrm>
            <a:off x="1132114" y="1839686"/>
            <a:ext cx="4965411" cy="2293558"/>
          </a:xfrm>
        </p:spPr>
        <p:txBody>
          <a:bodyPr>
            <a:normAutofit/>
          </a:bodyPr>
          <a:lstStyle>
            <a:lvl1pPr marL="0" indent="0">
              <a:buFontTx/>
              <a:buNone/>
              <a:defRPr sz="4800"/>
            </a:lvl1pPr>
          </a:lstStyle>
          <a:p>
            <a:r>
              <a:rPr lang="en-US" dirty="0"/>
              <a:t>Click to edit Master title style</a:t>
            </a:r>
          </a:p>
        </p:txBody>
      </p:sp>
    </p:spTree>
    <p:extLst>
      <p:ext uri="{BB962C8B-B14F-4D97-AF65-F5344CB8AC3E}">
        <p14:creationId xmlns:p14="http://schemas.microsoft.com/office/powerpoint/2010/main" val="136359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slide whit 03">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7525" y="931409"/>
            <a:ext cx="5084074" cy="4066040"/>
          </a:xfrm>
          <a:prstGeom prst="rect">
            <a:avLst/>
          </a:prstGeom>
        </p:spPr>
      </p:pic>
      <p:sp>
        <p:nvSpPr>
          <p:cNvPr id="11" name="Title 7"/>
          <p:cNvSpPr>
            <a:spLocks noGrp="1"/>
          </p:cNvSpPr>
          <p:nvPr>
            <p:ph type="title"/>
          </p:nvPr>
        </p:nvSpPr>
        <p:spPr>
          <a:xfrm>
            <a:off x="1132114" y="1839686"/>
            <a:ext cx="4965411" cy="2293558"/>
          </a:xfrm>
        </p:spPr>
        <p:txBody>
          <a:bodyPr>
            <a:normAutofit/>
          </a:bodyPr>
          <a:lstStyle>
            <a:lvl1pPr marL="0" indent="0">
              <a:buFontTx/>
              <a:buNone/>
              <a:defRPr sz="4800"/>
            </a:lvl1pPr>
          </a:lstStyle>
          <a:p>
            <a:r>
              <a:rPr lang="en-US" dirty="0"/>
              <a:t>Click to edit Master title style</a:t>
            </a:r>
          </a:p>
        </p:txBody>
      </p:sp>
    </p:spTree>
    <p:extLst>
      <p:ext uri="{BB962C8B-B14F-4D97-AF65-F5344CB8AC3E}">
        <p14:creationId xmlns:p14="http://schemas.microsoft.com/office/powerpoint/2010/main" val="4117613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628" y="4589463"/>
            <a:ext cx="1020082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94790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90816" cy="6858666"/>
          </a:xfrm>
          <a:prstGeom prst="rect">
            <a:avLst/>
          </a:prstGeom>
        </p:spPr>
      </p:pic>
      <p:sp>
        <p:nvSpPr>
          <p:cNvPr id="3" name="Text Placeholder 2"/>
          <p:cNvSpPr>
            <a:spLocks noGrp="1"/>
          </p:cNvSpPr>
          <p:nvPr>
            <p:ph type="body" idx="1"/>
          </p:nvPr>
        </p:nvSpPr>
        <p:spPr>
          <a:xfrm>
            <a:off x="2431143" y="2818676"/>
            <a:ext cx="7329715" cy="718673"/>
          </a:xfrm>
        </p:spPr>
        <p:txBody>
          <a:bodyPr/>
          <a:lstStyle>
            <a:lvl1pPr marL="0" indent="0" algn="ctr">
              <a:buNone/>
              <a:defRPr sz="24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p:cNvSpPr>
            <a:spLocks noGrp="1"/>
          </p:cNvSpPr>
          <p:nvPr>
            <p:ph type="title" hasCustomPrompt="1"/>
          </p:nvPr>
        </p:nvSpPr>
        <p:spPr>
          <a:xfrm>
            <a:off x="798285" y="1271922"/>
            <a:ext cx="10207171" cy="1325563"/>
          </a:xfrm>
        </p:spPr>
        <p:txBody>
          <a:bodyPr>
            <a:normAutofit/>
          </a:bodyPr>
          <a:lstStyle>
            <a:lvl1pPr algn="ctr">
              <a:defRPr sz="5400"/>
            </a:lvl1pPr>
          </a:lstStyle>
          <a:p>
            <a:r>
              <a:rPr lang="en-US" dirty="0"/>
              <a:t>Thank you for listening</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1504" y="4531406"/>
            <a:ext cx="6623317" cy="1999492"/>
          </a:xfrm>
          <a:prstGeom prst="rect">
            <a:avLst/>
          </a:prstGeom>
        </p:spPr>
      </p:pic>
      <p:sp>
        <p:nvSpPr>
          <p:cNvPr id="8" name="Text Placeholder 2"/>
          <p:cNvSpPr>
            <a:spLocks noGrp="1"/>
          </p:cNvSpPr>
          <p:nvPr>
            <p:ph type="body" idx="10" hasCustomPrompt="1"/>
          </p:nvPr>
        </p:nvSpPr>
        <p:spPr>
          <a:xfrm>
            <a:off x="798285" y="5475679"/>
            <a:ext cx="4086680" cy="87931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en-US" sz="800">
                <a:effectLst/>
                <a:latin typeface="Pero" panose="020F05060202030303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sz="1100" dirty="0">
                <a:solidFill>
                  <a:srgbClr val="5D605F"/>
                </a:solidFill>
                <a:effectLst/>
                <a:latin typeface="Open Sans Light" panose="020B0306030504020204" pitchFamily="34" charset="0"/>
                <a:ea typeface="Calibri" panose="020F0502020204030204" pitchFamily="34" charset="0"/>
              </a:rPr>
              <a:t>The sole responsibility for the content of this document lies with the authors. It does not necessarily reflect the opinion of the European Union. Neither the INEA nor the European Commission are responsible for any use that may be made of the information contained therein.</a:t>
            </a:r>
            <a:endParaRPr lang="en-US" sz="1100" dirty="0">
              <a:solidFill>
                <a:srgbClr val="5D605F"/>
              </a:solidFill>
              <a:effectLst/>
              <a:latin typeface="Open Sans Light" panose="020B0306030504020204" pitchFamily="34" charset="0"/>
              <a:ea typeface="Calibri" panose="020F0502020204030204"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285" y="4535815"/>
            <a:ext cx="2666682" cy="106790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26734" y="3825550"/>
            <a:ext cx="1938532" cy="387097"/>
          </a:xfrm>
          <a:prstGeom prst="rect">
            <a:avLst/>
          </a:prstGeom>
        </p:spPr>
      </p:pic>
    </p:spTree>
    <p:extLst>
      <p:ext uri="{BB962C8B-B14F-4D97-AF65-F5344CB8AC3E}">
        <p14:creationId xmlns:p14="http://schemas.microsoft.com/office/powerpoint/2010/main" val="4055358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box">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5718629" y="1190171"/>
            <a:ext cx="5283200" cy="516708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306286" y="2598057"/>
            <a:ext cx="3788228" cy="224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566863" y="2916918"/>
            <a:ext cx="3222625" cy="1554163"/>
          </a:xfrm>
        </p:spPr>
        <p:txBody>
          <a:bodyPr anchor="ctr"/>
          <a:lstStyle>
            <a:lvl1pPr>
              <a:lnSpc>
                <a:spcPts val="2800"/>
              </a:lnSpc>
              <a:defRPr b="1">
                <a:solidFill>
                  <a:schemeClr val="bg1"/>
                </a:solidFill>
              </a:defRPr>
            </a:lvl1pPr>
            <a:lvl2pPr>
              <a:lnSpc>
                <a:spcPts val="2500"/>
              </a:lnSpc>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582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95425" y="1887538"/>
            <a:ext cx="5080000"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72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628" y="2815771"/>
            <a:ext cx="10207171" cy="3232602"/>
          </a:xfrm>
        </p:spPr>
        <p:txBody>
          <a:bodyPr/>
          <a:lstStyle>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lvl1pPr marL="0" indent="0">
              <a:buFontTx/>
              <a:buNone/>
              <a:defRPr/>
            </a:lvl1pPr>
          </a:lstStyle>
          <a:p>
            <a:r>
              <a:rPr lang="en-US"/>
              <a:t>Click to edit Master title style</a:t>
            </a:r>
            <a:endParaRPr lang="en-US" dirty="0"/>
          </a:p>
        </p:txBody>
      </p:sp>
      <p:sp>
        <p:nvSpPr>
          <p:cNvPr id="5" name="Text Placeholder 2"/>
          <p:cNvSpPr>
            <a:spLocks noGrp="1"/>
          </p:cNvSpPr>
          <p:nvPr>
            <p:ph type="body" idx="10" hasCustomPrompt="1"/>
          </p:nvPr>
        </p:nvSpPr>
        <p:spPr>
          <a:xfrm>
            <a:off x="1146628" y="1748179"/>
            <a:ext cx="10200822" cy="476022"/>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8146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8" name="Title 7"/>
          <p:cNvSpPr>
            <a:spLocks noGrp="1"/>
          </p:cNvSpPr>
          <p:nvPr>
            <p:ph type="title"/>
          </p:nvPr>
        </p:nvSpPr>
        <p:spPr>
          <a:xfrm>
            <a:off x="1132114" y="2021642"/>
            <a:ext cx="4965411" cy="2111602"/>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26"/>
          <p:cNvPicPr>
            <a:picLocks noChangeAspect="1"/>
          </p:cNvPicPr>
          <p:nvPr userDrawn="1"/>
        </p:nvPicPr>
        <p:blipFill>
          <a:blip r:embed="rId4" cstate="print">
            <a:extLst>
              <a:ext uri="{28A0092B-C50C-407E-A947-70E740481C1C}">
                <a14:useLocalDpi xmlns:a14="http://schemas.microsoft.com/office/drawing/2010/main" val="0"/>
              </a:ext>
            </a:extLst>
          </a:blip>
          <a:srcRect l="22222" r="22222"/>
          <a:stretch>
            <a:fillRect/>
          </a:stretch>
        </p:blipFill>
        <p:spPr>
          <a:xfrm>
            <a:off x="6477000" y="0"/>
            <a:ext cx="5715000" cy="6858000"/>
          </a:xfrm>
          <a:prstGeom prst="rect">
            <a:avLst/>
          </a:prstGeom>
        </p:spPr>
      </p:pic>
      <p:sp>
        <p:nvSpPr>
          <p:cNvPr id="21" name="Rectangle 20"/>
          <p:cNvSpPr/>
          <p:nvPr userDrawn="1"/>
        </p:nvSpPr>
        <p:spPr>
          <a:xfrm>
            <a:off x="6473950" y="0"/>
            <a:ext cx="5715000" cy="6858000"/>
          </a:xfrm>
          <a:prstGeom prst="rect">
            <a:avLst/>
          </a:prstGeom>
          <a:gradFill>
            <a:gsLst>
              <a:gs pos="0">
                <a:srgbClr val="E6332A">
                  <a:lumMod val="98000"/>
                  <a:alpha val="45000"/>
                </a:srgbClr>
              </a:gs>
              <a:gs pos="66000">
                <a:srgbClr val="29235C">
                  <a:alpha val="4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18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grpSp>
        <p:nvGrpSpPr>
          <p:cNvPr id="11" name="Group 10"/>
          <p:cNvGrpSpPr/>
          <p:nvPr userDrawn="1"/>
        </p:nvGrpSpPr>
        <p:grpSpPr>
          <a:xfrm>
            <a:off x="0" y="0"/>
            <a:ext cx="12195050" cy="6858000"/>
            <a:chOff x="0" y="0"/>
            <a:chExt cx="12195050" cy="685800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8" name="Title 7"/>
          <p:cNvSpPr>
            <a:spLocks noGrp="1"/>
          </p:cNvSpPr>
          <p:nvPr>
            <p:ph type="title"/>
          </p:nvPr>
        </p:nvSpPr>
        <p:spPr>
          <a:xfrm>
            <a:off x="1132114" y="2021642"/>
            <a:ext cx="4965411" cy="2111602"/>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r="43924"/>
          <a:stretch/>
        </p:blipFill>
        <p:spPr>
          <a:xfrm>
            <a:off x="6477000" y="0"/>
            <a:ext cx="5716800" cy="6878080"/>
          </a:xfrm>
          <a:prstGeom prst="rect">
            <a:avLst/>
          </a:prstGeom>
        </p:spPr>
      </p:pic>
      <p:sp>
        <p:nvSpPr>
          <p:cNvPr id="21" name="Rectangle 20"/>
          <p:cNvSpPr/>
          <p:nvPr userDrawn="1"/>
        </p:nvSpPr>
        <p:spPr>
          <a:xfrm>
            <a:off x="6473950" y="0"/>
            <a:ext cx="5715000" cy="6858000"/>
          </a:xfrm>
          <a:prstGeom prst="rect">
            <a:avLst/>
          </a:prstGeom>
          <a:gradFill>
            <a:gsLst>
              <a:gs pos="0">
                <a:srgbClr val="E6332A">
                  <a:lumMod val="98000"/>
                  <a:alpha val="45000"/>
                </a:srgbClr>
              </a:gs>
              <a:gs pos="66000">
                <a:srgbClr val="29235C">
                  <a:alpha val="4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02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grpSp>
        <p:nvGrpSpPr>
          <p:cNvPr id="2" name="Group 1"/>
          <p:cNvGrpSpPr/>
          <p:nvPr/>
        </p:nvGrpSpPr>
        <p:grpSpPr>
          <a:xfrm>
            <a:off x="0" y="0"/>
            <a:ext cx="12195050" cy="6858000"/>
            <a:chOff x="0" y="0"/>
            <a:chExt cx="1219505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pic>
        <p:nvPicPr>
          <p:cNvPr id="24" name="Picture Placeholder 21"/>
          <p:cNvPicPr>
            <a:picLocks noChangeAspect="1"/>
          </p:cNvPicPr>
          <p:nvPr userDrawn="1"/>
        </p:nvPicPr>
        <p:blipFill>
          <a:blip r:embed="rId4" cstate="print">
            <a:extLst>
              <a:ext uri="{28A0092B-C50C-407E-A947-70E740481C1C}">
                <a14:useLocalDpi xmlns:a14="http://schemas.microsoft.com/office/drawing/2010/main" val="0"/>
              </a:ext>
            </a:extLst>
          </a:blip>
          <a:srcRect l="22185" r="22185"/>
          <a:stretch>
            <a:fillRect/>
          </a:stretch>
        </p:blipFill>
        <p:spPr>
          <a:xfrm>
            <a:off x="6470900" y="0"/>
            <a:ext cx="5715000" cy="6858000"/>
          </a:xfrm>
          <a:prstGeom prst="rect">
            <a:avLst/>
          </a:prstGeom>
        </p:spPr>
      </p:pic>
      <p:sp>
        <p:nvSpPr>
          <p:cNvPr id="8" name="Title 7"/>
          <p:cNvSpPr>
            <a:spLocks noGrp="1"/>
          </p:cNvSpPr>
          <p:nvPr>
            <p:ph type="title"/>
          </p:nvPr>
        </p:nvSpPr>
        <p:spPr>
          <a:xfrm>
            <a:off x="1132114" y="2021642"/>
            <a:ext cx="4965411" cy="2111602"/>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473950" y="0"/>
            <a:ext cx="5715000" cy="6858000"/>
          </a:xfrm>
          <a:prstGeom prst="rect">
            <a:avLst/>
          </a:prstGeom>
          <a:gradFill>
            <a:gsLst>
              <a:gs pos="0">
                <a:srgbClr val="E6332A">
                  <a:lumMod val="98000"/>
                  <a:alpha val="45000"/>
                </a:srgbClr>
              </a:gs>
              <a:gs pos="66000">
                <a:srgbClr val="29235C">
                  <a:alpha val="4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19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628" y="4589463"/>
            <a:ext cx="1020082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252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0"/>
            <a:ext cx="12190816" cy="6858666"/>
          </a:xfrm>
          <a:prstGeom prst="rect">
            <a:avLst/>
          </a:prstGeom>
        </p:spPr>
      </p:pic>
      <p:sp>
        <p:nvSpPr>
          <p:cNvPr id="3" name="Text Placeholder 2"/>
          <p:cNvSpPr>
            <a:spLocks noGrp="1"/>
          </p:cNvSpPr>
          <p:nvPr>
            <p:ph type="body" idx="1"/>
          </p:nvPr>
        </p:nvSpPr>
        <p:spPr>
          <a:xfrm>
            <a:off x="2431143" y="2818676"/>
            <a:ext cx="7329715" cy="718673"/>
          </a:xfrm>
        </p:spPr>
        <p:txBody>
          <a:bodyPr/>
          <a:lstStyle>
            <a:lvl1pPr marL="0" indent="0" algn="ctr">
              <a:buNone/>
              <a:defRPr sz="24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p:cNvSpPr>
            <a:spLocks noGrp="1"/>
          </p:cNvSpPr>
          <p:nvPr>
            <p:ph type="title" hasCustomPrompt="1"/>
          </p:nvPr>
        </p:nvSpPr>
        <p:spPr>
          <a:xfrm>
            <a:off x="798285" y="1271922"/>
            <a:ext cx="10207171" cy="1325563"/>
          </a:xfrm>
        </p:spPr>
        <p:txBody>
          <a:bodyPr>
            <a:normAutofit/>
          </a:bodyPr>
          <a:lstStyle>
            <a:lvl1pPr algn="ctr">
              <a:defRPr sz="5400"/>
            </a:lvl1pPr>
          </a:lstStyle>
          <a:p>
            <a:r>
              <a:rPr lang="en-US" dirty="0"/>
              <a:t>Thank you for listening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504" y="4531406"/>
            <a:ext cx="6623317" cy="1999492"/>
          </a:xfrm>
          <a:prstGeom prst="rect">
            <a:avLst/>
          </a:prstGeom>
        </p:spPr>
      </p:pic>
      <p:sp>
        <p:nvSpPr>
          <p:cNvPr id="8" name="Text Placeholder 2"/>
          <p:cNvSpPr>
            <a:spLocks noGrp="1"/>
          </p:cNvSpPr>
          <p:nvPr>
            <p:ph type="body" idx="10" hasCustomPrompt="1"/>
          </p:nvPr>
        </p:nvSpPr>
        <p:spPr>
          <a:xfrm>
            <a:off x="798285" y="5475679"/>
            <a:ext cx="4086680" cy="879310"/>
          </a:xfrm>
        </p:spPr>
        <p:txBody>
          <a:bodyPr>
            <a:normAutofit/>
          </a:bodyPr>
          <a:lstStyle>
            <a:lvl1pPr marL="0" marR="0" indent="0" algn="l" defTabSz="914400" rtl="0" eaLnBrk="1" fontAlgn="auto" latinLnBrk="0" hangingPunct="1">
              <a:lnSpc>
                <a:spcPts val="1200"/>
              </a:lnSpc>
              <a:spcBef>
                <a:spcPts val="1000"/>
              </a:spcBef>
              <a:spcAft>
                <a:spcPts val="0"/>
              </a:spcAft>
              <a:buClrTx/>
              <a:buSzTx/>
              <a:buFontTx/>
              <a:buNone/>
              <a:tabLst/>
              <a:defRPr lang="en-US" sz="800">
                <a:effectLst/>
                <a:latin typeface="Pero" panose="020F05060202030303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sz="1100" dirty="0">
                <a:solidFill>
                  <a:srgbClr val="5D605F"/>
                </a:solidFill>
                <a:effectLst/>
                <a:latin typeface="Open Sans Light" panose="020B0306030504020204" pitchFamily="34" charset="0"/>
                <a:ea typeface="Calibri" panose="020F0502020204030204" pitchFamily="34" charset="0"/>
              </a:rPr>
              <a:t>The sole responsibility for the content of this document lies with the authors. It does not necessarily reflect the opinion of the European Union. Neither the INEA nor the European Commission are responsible for any use that may be made of the information contained therein.</a:t>
            </a:r>
            <a:endParaRPr lang="en-US" sz="1100" dirty="0">
              <a:solidFill>
                <a:srgbClr val="5D605F"/>
              </a:solidFill>
              <a:effectLst/>
              <a:latin typeface="Open Sans Light" panose="020B0306030504020204" pitchFamily="34" charset="0"/>
              <a:ea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285" y="4535815"/>
            <a:ext cx="2666682" cy="10679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734" y="3825550"/>
            <a:ext cx="1938532" cy="387097"/>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90816" cy="685866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1504" y="4531406"/>
            <a:ext cx="6623317" cy="199949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285" y="4535815"/>
            <a:ext cx="2666682" cy="1067907"/>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26734" y="3825550"/>
            <a:ext cx="1938532" cy="387097"/>
          </a:xfrm>
          <a:prstGeom prst="rect">
            <a:avLst/>
          </a:prstGeom>
        </p:spPr>
      </p:pic>
    </p:spTree>
    <p:extLst>
      <p:ext uri="{BB962C8B-B14F-4D97-AF65-F5344CB8AC3E}">
        <p14:creationId xmlns:p14="http://schemas.microsoft.com/office/powerpoint/2010/main" val="67874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6628" y="2714172"/>
            <a:ext cx="3120572" cy="2815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78400" y="2714171"/>
            <a:ext cx="6375400" cy="2815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18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sp>
        <p:nvSpPr>
          <p:cNvPr id="2" name="Title Placeholder 1"/>
          <p:cNvSpPr>
            <a:spLocks noGrp="1"/>
          </p:cNvSpPr>
          <p:nvPr>
            <p:ph type="title"/>
          </p:nvPr>
        </p:nvSpPr>
        <p:spPr>
          <a:xfrm>
            <a:off x="1146628" y="365125"/>
            <a:ext cx="1020717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6628" y="2055813"/>
            <a:ext cx="10207171" cy="39925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sp>
        <p:nvSpPr>
          <p:cNvPr id="11" name="Rectangle 10"/>
          <p:cNvSpPr/>
          <p:nvPr/>
        </p:nvSpPr>
        <p:spPr>
          <a:xfrm>
            <a:off x="809172" y="0"/>
            <a:ext cx="90000" cy="13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sp>
        <p:nvSpPr>
          <p:cNvPr id="12" name="Rectangle 11"/>
          <p:cNvSpPr/>
          <p:nvPr userDrawn="1"/>
        </p:nvSpPr>
        <p:spPr>
          <a:xfrm>
            <a:off x="809172" y="0"/>
            <a:ext cx="90000" cy="13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21397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50" r:id="rId17"/>
    <p:sldLayoutId id="2147483660" r:id="rId18"/>
    <p:sldLayoutId id="2147483661" r:id="rId19"/>
    <p:sldLayoutId id="2147483662" r:id="rId20"/>
    <p:sldLayoutId id="2147483663" r:id="rId21"/>
    <p:sldLayoutId id="2147483651" r:id="rId22"/>
    <p:sldLayoutId id="2147483664" r:id="rId23"/>
    <p:sldLayoutId id="2147483654" r:id="rId24"/>
    <p:sldLayoutId id="2147483655" r:id="rId25"/>
  </p:sldLayoutIdLst>
  <p:txStyles>
    <p:titleStyle>
      <a:lvl1pPr marL="0" indent="0" algn="l" defTabSz="914400" rtl="0" eaLnBrk="1" latinLnBrk="0" hangingPunct="1">
        <a:lnSpc>
          <a:spcPct val="100000"/>
        </a:lnSpc>
        <a:spcBef>
          <a:spcPct val="0"/>
        </a:spcBef>
        <a:buFontTx/>
        <a:buNone/>
        <a:defRPr sz="4100" b="1" kern="1200">
          <a:solidFill>
            <a:srgbClr val="29235C"/>
          </a:solidFill>
          <a:latin typeface="Source Sans Pro" panose="020B0503030403020204" pitchFamily="34" charset="0"/>
          <a:ea typeface="+mj-ea"/>
          <a:cs typeface="+mj-cs"/>
        </a:defRPr>
      </a:lvl1pPr>
    </p:titleStyle>
    <p:bodyStyle>
      <a:lvl1pPr marL="0" indent="0" algn="l" defTabSz="914400" rtl="0" eaLnBrk="1" latinLnBrk="0" hangingPunct="1">
        <a:lnSpc>
          <a:spcPct val="100000"/>
        </a:lnSpc>
        <a:spcBef>
          <a:spcPts val="750"/>
        </a:spcBef>
        <a:buFontTx/>
        <a:buNone/>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100000"/>
        </a:lnSpc>
        <a:spcBef>
          <a:spcPts val="375"/>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375"/>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333"/>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miro.com/app/board/o9J_lKf_rek=/" TargetMode="External"/><Relationship Id="rId2" Type="http://schemas.openxmlformats.org/officeDocument/2006/relationships/hyperlink" Target="https://miro.com/app/board/o9J_lKLXTYM=/" TargetMode="External"/><Relationship Id="rId1" Type="http://schemas.openxmlformats.org/officeDocument/2006/relationships/slideLayout" Target="../slideLayouts/slideLayout11.xml"/><Relationship Id="rId4" Type="http://schemas.openxmlformats.org/officeDocument/2006/relationships/hyperlink" Target="https://miro.com/app/board/o9J_lMKu29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h2020-gecko.eu/tools/compliance-map"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h2020-gecko.eu/fileadmin/user_upload/GECKO_D2.5_Final_analysis_of_regulatory_responses_and_governance_models.pd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b.fenton@rupprecht-consult.eu" TargetMode="External"/><Relationship Id="rId2" Type="http://schemas.openxmlformats.org/officeDocument/2006/relationships/hyperlink" Target="mailto:yannick.bousse@uitp.org" TargetMode="External"/><Relationship Id="rId1" Type="http://schemas.openxmlformats.org/officeDocument/2006/relationships/slideLayout" Target="../slideLayouts/slideLayout8.xml"/><Relationship Id="rId5" Type="http://schemas.openxmlformats.org/officeDocument/2006/relationships/hyperlink" Target="mailto:pcancellara@polisnetwork.eu" TargetMode="External"/><Relationship Id="rId4" Type="http://schemas.openxmlformats.org/officeDocument/2006/relationships/hyperlink" Target="mailto:pgouveia@polisnetwork.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412D-C2A7-474D-B7A7-3BA48883539E}"/>
              </a:ext>
            </a:extLst>
          </p:cNvPr>
          <p:cNvSpPr>
            <a:spLocks noGrp="1"/>
          </p:cNvSpPr>
          <p:nvPr>
            <p:ph type="ctrTitle"/>
          </p:nvPr>
        </p:nvSpPr>
        <p:spPr/>
        <p:txBody>
          <a:bodyPr>
            <a:normAutofit fontScale="90000"/>
          </a:bodyPr>
          <a:lstStyle/>
          <a:p>
            <a:r>
              <a:rPr lang="en-US" sz="4400" dirty="0"/>
              <a:t>GECKO Stakeholder Workshop 3</a:t>
            </a:r>
            <a:br>
              <a:rPr lang="en-US" sz="4400" dirty="0"/>
            </a:br>
            <a:r>
              <a:rPr lang="en-US" sz="4400" dirty="0"/>
              <a:t>Wrapping up</a:t>
            </a:r>
            <a:endParaRPr lang="en-BE" dirty="0"/>
          </a:p>
        </p:txBody>
      </p:sp>
      <p:sp>
        <p:nvSpPr>
          <p:cNvPr id="3" name="Subtitle 2">
            <a:extLst>
              <a:ext uri="{FF2B5EF4-FFF2-40B4-BE49-F238E27FC236}">
                <a16:creationId xmlns:a16="http://schemas.microsoft.com/office/drawing/2014/main" id="{A019A1A7-5933-4D10-87B1-47CF8817DE9A}"/>
              </a:ext>
            </a:extLst>
          </p:cNvPr>
          <p:cNvSpPr>
            <a:spLocks noGrp="1"/>
          </p:cNvSpPr>
          <p:nvPr>
            <p:ph type="subTitle" idx="1"/>
          </p:nvPr>
        </p:nvSpPr>
        <p:spPr>
          <a:xfrm>
            <a:off x="1524000" y="4913746"/>
            <a:ext cx="9144000" cy="655782"/>
          </a:xfrm>
        </p:spPr>
        <p:txBody>
          <a:bodyPr>
            <a:normAutofit/>
          </a:bodyPr>
          <a:lstStyle/>
          <a:p>
            <a:r>
              <a:rPr lang="en-US" dirty="0"/>
              <a:t>15-03-2021</a:t>
            </a:r>
            <a:endParaRPr lang="en-BE" dirty="0"/>
          </a:p>
        </p:txBody>
      </p:sp>
    </p:spTree>
    <p:extLst>
      <p:ext uri="{BB962C8B-B14F-4D97-AF65-F5344CB8AC3E}">
        <p14:creationId xmlns:p14="http://schemas.microsoft.com/office/powerpoint/2010/main" val="218691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5A2844-0E7B-4452-9ADF-38FF8EA83EA8}"/>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en-US" sz="2800"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An implementation plan with actions up to 2040 needed to </a:t>
            </a:r>
            <a:r>
              <a:rPr lang="en-US" sz="2800" b="1"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devise adaptive and anticipatory regulatory approaches and</a:t>
            </a:r>
            <a:r>
              <a:rPr lang="en-US" sz="2800"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 </a:t>
            </a:r>
            <a:r>
              <a:rPr lang="en-US" sz="2800" b="1"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identify new regulatory frameworks</a:t>
            </a:r>
            <a:r>
              <a:rPr lang="en-US" sz="2800"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a:t>
            </a:r>
          </a:p>
          <a:p>
            <a:pPr marL="457200" indent="-457200" algn="just">
              <a:buFont typeface="Arial" panose="020B0604020202020204" pitchFamily="34" charset="0"/>
              <a:buChar char="•"/>
            </a:pPr>
            <a:r>
              <a:rPr lang="en-US" dirty="0"/>
              <a:t>The central aim of </a:t>
            </a:r>
            <a:r>
              <a:rPr lang="en-US"/>
              <a:t>the roadmap is </a:t>
            </a:r>
            <a:r>
              <a:rPr lang="en-US" dirty="0"/>
              <a:t>“</a:t>
            </a:r>
            <a:r>
              <a:rPr lang="en-US" b="1" dirty="0"/>
              <a:t>fostering adaptive and anticipatory regulation for new mobility</a:t>
            </a:r>
            <a:r>
              <a:rPr lang="en-US" dirty="0"/>
              <a:t>”. </a:t>
            </a:r>
            <a:endParaRPr lang="en-BE" dirty="0"/>
          </a:p>
        </p:txBody>
      </p:sp>
      <p:sp>
        <p:nvSpPr>
          <p:cNvPr id="3" name="Title 2">
            <a:extLst>
              <a:ext uri="{FF2B5EF4-FFF2-40B4-BE49-F238E27FC236}">
                <a16:creationId xmlns:a16="http://schemas.microsoft.com/office/drawing/2014/main" id="{9040A3D2-3BA3-41C3-848C-46A5DD0EB1D9}"/>
              </a:ext>
            </a:extLst>
          </p:cNvPr>
          <p:cNvSpPr>
            <a:spLocks noGrp="1"/>
          </p:cNvSpPr>
          <p:nvPr>
            <p:ph type="title"/>
          </p:nvPr>
        </p:nvSpPr>
        <p:spPr/>
        <p:txBody>
          <a:bodyPr/>
          <a:lstStyle/>
          <a:p>
            <a:r>
              <a:rPr lang="en-US" cap="all" dirty="0"/>
              <a:t>Adaptive Regulation Roadmap 2040</a:t>
            </a:r>
            <a:endParaRPr lang="en-BE" cap="all" dirty="0"/>
          </a:p>
        </p:txBody>
      </p:sp>
    </p:spTree>
    <p:extLst>
      <p:ext uri="{BB962C8B-B14F-4D97-AF65-F5344CB8AC3E}">
        <p14:creationId xmlns:p14="http://schemas.microsoft.com/office/powerpoint/2010/main" val="76745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0A3D2-3BA3-41C3-848C-46A5DD0EB1D9}"/>
              </a:ext>
            </a:extLst>
          </p:cNvPr>
          <p:cNvSpPr>
            <a:spLocks noGrp="1"/>
          </p:cNvSpPr>
          <p:nvPr>
            <p:ph type="title"/>
          </p:nvPr>
        </p:nvSpPr>
        <p:spPr/>
        <p:txBody>
          <a:bodyPr/>
          <a:lstStyle/>
          <a:p>
            <a:pPr algn="just"/>
            <a:r>
              <a:rPr lang="en-US" cap="all" dirty="0"/>
              <a:t>Adaptive Regulation Roadmap 2040</a:t>
            </a:r>
            <a:endParaRPr lang="en-BE" cap="all" dirty="0"/>
          </a:p>
        </p:txBody>
      </p:sp>
      <p:graphicFrame>
        <p:nvGraphicFramePr>
          <p:cNvPr id="5" name="Content Placeholder 4">
            <a:extLst>
              <a:ext uri="{FF2B5EF4-FFF2-40B4-BE49-F238E27FC236}">
                <a16:creationId xmlns:a16="http://schemas.microsoft.com/office/drawing/2014/main" id="{93C47C1E-247F-4128-89A3-D6B23333D850}"/>
              </a:ext>
            </a:extLst>
          </p:cNvPr>
          <p:cNvGraphicFramePr>
            <a:graphicFrameLocks noGrp="1"/>
          </p:cNvGraphicFramePr>
          <p:nvPr>
            <p:ph idx="1"/>
          </p:nvPr>
        </p:nvGraphicFramePr>
        <p:xfrm>
          <a:off x="1146175" y="2055813"/>
          <a:ext cx="10207625"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57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1FDBBC-AEC0-41AC-B8A4-D2768AECB123}"/>
              </a:ext>
            </a:extLst>
          </p:cNvPr>
          <p:cNvGraphicFramePr>
            <a:graphicFrameLocks noGrp="1"/>
          </p:cNvGraphicFramePr>
          <p:nvPr>
            <p:ph idx="1"/>
            <p:extLst>
              <p:ext uri="{D42A27DB-BD31-4B8C-83A1-F6EECF244321}">
                <p14:modId xmlns:p14="http://schemas.microsoft.com/office/powerpoint/2010/main" val="1919903386"/>
              </p:ext>
            </p:extLst>
          </p:nvPr>
        </p:nvGraphicFramePr>
        <p:xfrm>
          <a:off x="992187" y="270342"/>
          <a:ext cx="10207625" cy="604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a:extLst>
              <a:ext uri="{FF2B5EF4-FFF2-40B4-BE49-F238E27FC236}">
                <a16:creationId xmlns:a16="http://schemas.microsoft.com/office/drawing/2014/main" id="{41580921-0EE1-4004-B13F-26F5B17E987E}"/>
              </a:ext>
            </a:extLst>
          </p:cNvPr>
          <p:cNvSpPr>
            <a:spLocks noGrp="1"/>
          </p:cNvSpPr>
          <p:nvPr>
            <p:ph type="title"/>
          </p:nvPr>
        </p:nvSpPr>
        <p:spPr>
          <a:xfrm>
            <a:off x="5447461" y="2766217"/>
            <a:ext cx="2055025" cy="2279508"/>
          </a:xfrm>
        </p:spPr>
        <p:txBody>
          <a:bodyPr>
            <a:noAutofit/>
          </a:bodyPr>
          <a:lstStyle/>
          <a:p>
            <a:pPr algn="just"/>
            <a:r>
              <a:rPr lang="en-US" sz="2400" cap="all" dirty="0"/>
              <a:t>MUST be addressed immediately </a:t>
            </a:r>
            <a:endParaRPr lang="en-BE" sz="2400" cap="all" dirty="0"/>
          </a:p>
        </p:txBody>
      </p:sp>
    </p:spTree>
    <p:extLst>
      <p:ext uri="{BB962C8B-B14F-4D97-AF65-F5344CB8AC3E}">
        <p14:creationId xmlns:p14="http://schemas.microsoft.com/office/powerpoint/2010/main" val="106373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1FDBBC-AEC0-41AC-B8A4-D2768AECB123}"/>
              </a:ext>
            </a:extLst>
          </p:cNvPr>
          <p:cNvGraphicFramePr>
            <a:graphicFrameLocks noGrp="1"/>
          </p:cNvGraphicFramePr>
          <p:nvPr>
            <p:ph idx="1"/>
            <p:extLst>
              <p:ext uri="{D42A27DB-BD31-4B8C-83A1-F6EECF244321}">
                <p14:modId xmlns:p14="http://schemas.microsoft.com/office/powerpoint/2010/main" val="819328"/>
              </p:ext>
            </p:extLst>
          </p:nvPr>
        </p:nvGraphicFramePr>
        <p:xfrm>
          <a:off x="992187" y="404812"/>
          <a:ext cx="10207625" cy="604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41580921-0EE1-4004-B13F-26F5B17E987E}"/>
              </a:ext>
            </a:extLst>
          </p:cNvPr>
          <p:cNvSpPr>
            <a:spLocks noGrp="1"/>
          </p:cNvSpPr>
          <p:nvPr>
            <p:ph type="title"/>
          </p:nvPr>
        </p:nvSpPr>
        <p:spPr>
          <a:xfrm>
            <a:off x="5447462" y="2766217"/>
            <a:ext cx="2055025" cy="1662564"/>
          </a:xfrm>
        </p:spPr>
        <p:txBody>
          <a:bodyPr>
            <a:noAutofit/>
          </a:bodyPr>
          <a:lstStyle/>
          <a:p>
            <a:pPr algn="just"/>
            <a:r>
              <a:rPr lang="en-US" sz="2400" cap="all" dirty="0"/>
              <a:t>to be addressed IN THE MEDIUM TERM</a:t>
            </a:r>
            <a:endParaRPr lang="en-BE" sz="2400" cap="all" dirty="0"/>
          </a:p>
        </p:txBody>
      </p:sp>
    </p:spTree>
    <p:extLst>
      <p:ext uri="{BB962C8B-B14F-4D97-AF65-F5344CB8AC3E}">
        <p14:creationId xmlns:p14="http://schemas.microsoft.com/office/powerpoint/2010/main" val="72886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1FDBBC-AEC0-41AC-B8A4-D2768AECB123}"/>
              </a:ext>
            </a:extLst>
          </p:cNvPr>
          <p:cNvGraphicFramePr>
            <a:graphicFrameLocks noGrp="1"/>
          </p:cNvGraphicFramePr>
          <p:nvPr>
            <p:ph idx="1"/>
            <p:extLst>
              <p:ext uri="{D42A27DB-BD31-4B8C-83A1-F6EECF244321}">
                <p14:modId xmlns:p14="http://schemas.microsoft.com/office/powerpoint/2010/main" val="177408503"/>
              </p:ext>
            </p:extLst>
          </p:nvPr>
        </p:nvGraphicFramePr>
        <p:xfrm>
          <a:off x="992187" y="377917"/>
          <a:ext cx="10207625" cy="604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41580921-0EE1-4004-B13F-26F5B17E987E}"/>
              </a:ext>
            </a:extLst>
          </p:cNvPr>
          <p:cNvSpPr>
            <a:spLocks noGrp="1"/>
          </p:cNvSpPr>
          <p:nvPr>
            <p:ph type="title"/>
          </p:nvPr>
        </p:nvSpPr>
        <p:spPr>
          <a:xfrm>
            <a:off x="5321146" y="2739322"/>
            <a:ext cx="2346593" cy="1728665"/>
          </a:xfrm>
        </p:spPr>
        <p:txBody>
          <a:bodyPr>
            <a:noAutofit/>
          </a:bodyPr>
          <a:lstStyle/>
          <a:p>
            <a:pPr algn="just"/>
            <a:r>
              <a:rPr lang="en-US" sz="2300" cap="all" dirty="0"/>
              <a:t>to be addressed continuously</a:t>
            </a:r>
            <a:endParaRPr lang="en-BE" sz="2300" cap="all" dirty="0"/>
          </a:p>
        </p:txBody>
      </p:sp>
    </p:spTree>
    <p:extLst>
      <p:ext uri="{BB962C8B-B14F-4D97-AF65-F5344CB8AC3E}">
        <p14:creationId xmlns:p14="http://schemas.microsoft.com/office/powerpoint/2010/main" val="418319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B27C-9D96-46F4-8A3A-BE953029BC98}"/>
              </a:ext>
            </a:extLst>
          </p:cNvPr>
          <p:cNvSpPr>
            <a:spLocks noGrp="1"/>
          </p:cNvSpPr>
          <p:nvPr>
            <p:ph type="title"/>
          </p:nvPr>
        </p:nvSpPr>
        <p:spPr>
          <a:xfrm>
            <a:off x="1132114" y="1493134"/>
            <a:ext cx="4965411" cy="2640110"/>
          </a:xfrm>
        </p:spPr>
        <p:txBody>
          <a:bodyPr>
            <a:normAutofit/>
          </a:bodyPr>
          <a:lstStyle/>
          <a:p>
            <a:pPr algn="just"/>
            <a:r>
              <a:rPr lang="en-US" cap="all" dirty="0"/>
              <a:t>Conflicting interests </a:t>
            </a:r>
            <a:endParaRPr lang="en-BE" cap="all" dirty="0"/>
          </a:p>
        </p:txBody>
      </p:sp>
      <p:sp>
        <p:nvSpPr>
          <p:cNvPr id="3" name="Text Placeholder 2">
            <a:extLst>
              <a:ext uri="{FF2B5EF4-FFF2-40B4-BE49-F238E27FC236}">
                <a16:creationId xmlns:a16="http://schemas.microsoft.com/office/drawing/2014/main" id="{A67F7E17-89CE-43A6-89BF-5BC1B6E18AF1}"/>
              </a:ext>
            </a:extLst>
          </p:cNvPr>
          <p:cNvSpPr>
            <a:spLocks noGrp="1"/>
          </p:cNvSpPr>
          <p:nvPr>
            <p:ph type="body" idx="10"/>
          </p:nvPr>
        </p:nvSpPr>
        <p:spPr/>
        <p:txBody>
          <a:bodyPr/>
          <a:lstStyle/>
          <a:p>
            <a:endParaRPr lang="en-BE"/>
          </a:p>
        </p:txBody>
      </p:sp>
    </p:spTree>
    <p:extLst>
      <p:ext uri="{BB962C8B-B14F-4D97-AF65-F5344CB8AC3E}">
        <p14:creationId xmlns:p14="http://schemas.microsoft.com/office/powerpoint/2010/main" val="144733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1B0B78-A873-41F2-A3E0-4DAEC0519C3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Practical set of guidelines to provide policy makers with reference for new governance models towards integrated, efficient, competitive and sustainable mobility system across all modes of transport</a:t>
            </a:r>
          </a:p>
          <a:p>
            <a:pPr marL="457200" indent="-457200">
              <a:buFont typeface="Arial" panose="020B0604020202020204" pitchFamily="34" charset="0"/>
              <a:buChar char="•"/>
            </a:pPr>
            <a:r>
              <a:rPr lang="en-US" dirty="0"/>
              <a:t>Special attention to </a:t>
            </a:r>
          </a:p>
          <a:p>
            <a:pPr marL="1143000" lvl="1" indent="-457200"/>
            <a:r>
              <a:rPr lang="en-US" dirty="0"/>
              <a:t>accessibility in cities &amp; public-private cooperation</a:t>
            </a:r>
          </a:p>
          <a:p>
            <a:pPr marL="1143000" lvl="1" indent="-457200"/>
            <a:r>
              <a:rPr lang="en-US" dirty="0"/>
              <a:t>the role of policies in improving sustainable transport systems and give  equal access to all.</a:t>
            </a:r>
          </a:p>
          <a:p>
            <a:endParaRPr lang="en-BE" dirty="0"/>
          </a:p>
        </p:txBody>
      </p:sp>
      <p:sp>
        <p:nvSpPr>
          <p:cNvPr id="4" name="Title 3">
            <a:extLst>
              <a:ext uri="{FF2B5EF4-FFF2-40B4-BE49-F238E27FC236}">
                <a16:creationId xmlns:a16="http://schemas.microsoft.com/office/drawing/2014/main" id="{9B5668E6-67A0-4E0D-8769-A6F56C4F0572}"/>
              </a:ext>
            </a:extLst>
          </p:cNvPr>
          <p:cNvSpPr>
            <a:spLocks noGrp="1"/>
          </p:cNvSpPr>
          <p:nvPr>
            <p:ph type="title"/>
          </p:nvPr>
        </p:nvSpPr>
        <p:spPr/>
        <p:txBody>
          <a:bodyPr>
            <a:normAutofit fontScale="90000"/>
          </a:bodyPr>
          <a:lstStyle/>
          <a:p>
            <a:r>
              <a:rPr lang="en-US" dirty="0"/>
              <a:t>GECKO GUIDELINES FOR NEW GOVERNANCE MODELS</a:t>
            </a:r>
            <a:endParaRPr lang="en-BE" dirty="0"/>
          </a:p>
        </p:txBody>
      </p:sp>
    </p:spTree>
    <p:extLst>
      <p:ext uri="{BB962C8B-B14F-4D97-AF65-F5344CB8AC3E}">
        <p14:creationId xmlns:p14="http://schemas.microsoft.com/office/powerpoint/2010/main" val="3238236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1B0B78-A873-41F2-A3E0-4DAEC0519C34}"/>
              </a:ext>
            </a:extLst>
          </p:cNvPr>
          <p:cNvSpPr>
            <a:spLocks noGrp="1"/>
          </p:cNvSpPr>
          <p:nvPr>
            <p:ph idx="1"/>
          </p:nvPr>
        </p:nvSpPr>
        <p:spPr>
          <a:xfrm>
            <a:off x="941034" y="1690688"/>
            <a:ext cx="10315851" cy="4647968"/>
          </a:xfrm>
        </p:spPr>
        <p:txBody>
          <a:bodyPr>
            <a:normAutofit fontScale="25000" lnSpcReduction="20000"/>
          </a:bodyPr>
          <a:lstStyle/>
          <a:p>
            <a:pPr>
              <a:lnSpc>
                <a:spcPct val="115000"/>
              </a:lnSpc>
              <a:spcBef>
                <a:spcPts val="0"/>
              </a:spcBef>
              <a:spcAft>
                <a:spcPts val="1200"/>
              </a:spcAft>
            </a:pPr>
            <a:r>
              <a:rPr lang="en-GB" sz="1800" i="1" dirty="0">
                <a:effectLst/>
                <a:latin typeface="Calibri" panose="020F0502020204030204" pitchFamily="34" charset="0"/>
                <a:ea typeface="Calibri" panose="020F0502020204030204" pitchFamily="34" charset="0"/>
              </a:rPr>
              <a:t> </a:t>
            </a:r>
            <a:r>
              <a:rPr lang="en-GB" sz="7200" i="1" dirty="0">
                <a:latin typeface="Calibri" panose="020F0502020204030204" pitchFamily="34" charset="0"/>
              </a:rPr>
              <a:t>Away from the city centre, many suburbanites are either locked into car-dependency (and highly sensitive to restrictions), or captive users of public transport (who dream of buying a car). Accelerating the shift to sustainable mobility requires providing these populations with affordable options. </a:t>
            </a:r>
            <a:endParaRPr lang="en-US" sz="7200" i="1" dirty="0">
              <a:latin typeface="Calibri" panose="020F0502020204030204" pitchFamily="34" charset="0"/>
            </a:endParaRPr>
          </a:p>
          <a:p>
            <a:pPr marL="285750" lvl="0" indent="-285750">
              <a:lnSpc>
                <a:spcPct val="135000"/>
              </a:lnSpc>
              <a:spcBef>
                <a:spcPts val="0"/>
              </a:spcBef>
              <a:spcAft>
                <a:spcPts val="800"/>
              </a:spcAft>
              <a:buFont typeface="Arial" panose="020B0604020202020204" pitchFamily="34" charset="0"/>
              <a:buChar char="•"/>
            </a:pPr>
            <a:r>
              <a:rPr lang="en-GB" sz="7200" dirty="0">
                <a:latin typeface="Calibri" panose="020F0502020204030204" pitchFamily="34" charset="0"/>
              </a:rPr>
              <a:t>Transport Justice is about making all modes count</a:t>
            </a:r>
            <a:r>
              <a:rPr lang="en-US" sz="7200" dirty="0">
                <a:latin typeface="Calibri" panose="020F0502020204030204" pitchFamily="34" charset="0"/>
              </a:rPr>
              <a:t> </a:t>
            </a:r>
            <a:r>
              <a:rPr lang="en-GB" sz="7200" dirty="0">
                <a:latin typeface="Calibri" panose="020F0502020204030204" pitchFamily="34" charset="0"/>
              </a:rPr>
              <a:t>(we'll always struggle until non-car-modes have a level playing field with cars)</a:t>
            </a:r>
            <a:endParaRPr lang="en-US" sz="7200" dirty="0">
              <a:latin typeface="Calibri" panose="020F0502020204030204" pitchFamily="34" charset="0"/>
            </a:endParaRPr>
          </a:p>
          <a:p>
            <a:pPr marL="285750" lvl="0" indent="-285750">
              <a:lnSpc>
                <a:spcPct val="135000"/>
              </a:lnSpc>
              <a:spcBef>
                <a:spcPts val="0"/>
              </a:spcBef>
              <a:spcAft>
                <a:spcPts val="800"/>
              </a:spcAft>
              <a:buFont typeface="Arial" panose="020B0604020202020204" pitchFamily="34" charset="0"/>
              <a:buChar char="•"/>
            </a:pPr>
            <a:r>
              <a:rPr lang="en-GB" sz="7200" dirty="0">
                <a:latin typeface="Calibri" panose="020F0502020204030204" pitchFamily="34" charset="0"/>
              </a:rPr>
              <a:t>Diversity of modes of transport provides more resilience to Urban Mobility</a:t>
            </a:r>
            <a:endParaRPr lang="en-US" sz="7200" dirty="0">
              <a:latin typeface="Calibri" panose="020F0502020204030204" pitchFamily="34" charset="0"/>
            </a:endParaRPr>
          </a:p>
          <a:p>
            <a:pPr marL="285750" lvl="0" indent="-285750">
              <a:lnSpc>
                <a:spcPct val="135000"/>
              </a:lnSpc>
              <a:spcBef>
                <a:spcPts val="0"/>
              </a:spcBef>
              <a:spcAft>
                <a:spcPts val="800"/>
              </a:spcAft>
              <a:buFont typeface="Arial" panose="020B0604020202020204" pitchFamily="34" charset="0"/>
              <a:buChar char="•"/>
            </a:pPr>
            <a:r>
              <a:rPr lang="en-GB" sz="7200" dirty="0">
                <a:latin typeface="Calibri" panose="020F0502020204030204" pitchFamily="34" charset="0"/>
              </a:rPr>
              <a:t>Lower-income areas often don't have the access they need</a:t>
            </a:r>
            <a:r>
              <a:rPr lang="en-US" sz="7200" dirty="0">
                <a:latin typeface="Calibri" panose="020F0502020204030204" pitchFamily="34" charset="0"/>
              </a:rPr>
              <a:t> </a:t>
            </a:r>
            <a:r>
              <a:rPr lang="en-GB" sz="7200" dirty="0">
                <a:latin typeface="Calibri" panose="020F0502020204030204" pitchFamily="34" charset="0"/>
              </a:rPr>
              <a:t>(we have to make it appealing or at least viable for private operators to serve them)</a:t>
            </a:r>
            <a:endParaRPr lang="en-US" sz="7200" dirty="0">
              <a:latin typeface="Calibri" panose="020F0502020204030204" pitchFamily="34" charset="0"/>
            </a:endParaRPr>
          </a:p>
          <a:p>
            <a:pPr marL="285750" lvl="0" indent="-285750">
              <a:lnSpc>
                <a:spcPct val="135000"/>
              </a:lnSpc>
              <a:spcBef>
                <a:spcPts val="0"/>
              </a:spcBef>
              <a:spcAft>
                <a:spcPts val="800"/>
              </a:spcAft>
              <a:buFont typeface="Arial" panose="020B0604020202020204" pitchFamily="34" charset="0"/>
              <a:buChar char="•"/>
            </a:pPr>
            <a:r>
              <a:rPr lang="en-GB" sz="7200" dirty="0">
                <a:latin typeface="Calibri" panose="020F0502020204030204" pitchFamily="34" charset="0"/>
              </a:rPr>
              <a:t>All actors are interested in making car use restricted</a:t>
            </a:r>
            <a:r>
              <a:rPr lang="en-US" sz="7200" dirty="0">
                <a:latin typeface="Calibri" panose="020F0502020204030204" pitchFamily="34" charset="0"/>
              </a:rPr>
              <a:t> </a:t>
            </a:r>
            <a:r>
              <a:rPr lang="en-GB" sz="7200" dirty="0">
                <a:latin typeface="Calibri" panose="020F0502020204030204" pitchFamily="34" charset="0"/>
              </a:rPr>
              <a:t>(the monopoly private cars hold over urban space and mobility are harming the emergence of alternative, sustainable, shared modes)</a:t>
            </a:r>
            <a:endParaRPr lang="en-US" sz="7200" dirty="0">
              <a:latin typeface="Calibri" panose="020F0502020204030204" pitchFamily="34" charset="0"/>
            </a:endParaRPr>
          </a:p>
          <a:p>
            <a:pPr marL="285750" lvl="0" indent="-285750">
              <a:lnSpc>
                <a:spcPct val="135000"/>
              </a:lnSpc>
              <a:spcBef>
                <a:spcPts val="0"/>
              </a:spcBef>
              <a:spcAft>
                <a:spcPts val="800"/>
              </a:spcAft>
              <a:buFont typeface="Arial" panose="020B0604020202020204" pitchFamily="34" charset="0"/>
              <a:buChar char="•"/>
            </a:pPr>
            <a:r>
              <a:rPr lang="en-GB" sz="7200" dirty="0">
                <a:latin typeface="Calibri" panose="020F0502020204030204" pitchFamily="34" charset="0"/>
              </a:rPr>
              <a:t>Behaviour change needs time, and private car users need alternatives, and baby steps</a:t>
            </a:r>
            <a:r>
              <a:rPr lang="en-US" sz="7200" dirty="0">
                <a:latin typeface="Calibri" panose="020F0502020204030204" pitchFamily="34" charset="0"/>
              </a:rPr>
              <a:t> </a:t>
            </a:r>
            <a:r>
              <a:rPr lang="en-GB" sz="7200" dirty="0">
                <a:latin typeface="Calibri" panose="020F0502020204030204" pitchFamily="34" charset="0"/>
              </a:rPr>
              <a:t>(provide something closer, e.g., car pooling)</a:t>
            </a:r>
            <a:endParaRPr lang="en-US" sz="7200" dirty="0">
              <a:latin typeface="Calibri" panose="020F0502020204030204" pitchFamily="34" charset="0"/>
            </a:endParaRPr>
          </a:p>
          <a:p>
            <a:endParaRPr lang="en-US" sz="4000" dirty="0">
              <a:effectLst/>
              <a:latin typeface="Calibri" panose="020F0502020204030204" pitchFamily="34" charset="0"/>
              <a:ea typeface="Calibri" panose="020F0502020204030204" pitchFamily="34" charset="0"/>
            </a:endParaRPr>
          </a:p>
        </p:txBody>
      </p:sp>
      <p:sp>
        <p:nvSpPr>
          <p:cNvPr id="4" name="Title 3">
            <a:extLst>
              <a:ext uri="{FF2B5EF4-FFF2-40B4-BE49-F238E27FC236}">
                <a16:creationId xmlns:a16="http://schemas.microsoft.com/office/drawing/2014/main" id="{9B5668E6-67A0-4E0D-8769-A6F56C4F0572}"/>
              </a:ext>
            </a:extLst>
          </p:cNvPr>
          <p:cNvSpPr>
            <a:spLocks noGrp="1"/>
          </p:cNvSpPr>
          <p:nvPr>
            <p:ph type="title"/>
          </p:nvPr>
        </p:nvSpPr>
        <p:spPr/>
        <p:txBody>
          <a:bodyPr/>
          <a:lstStyle/>
          <a:p>
            <a:pPr>
              <a:lnSpc>
                <a:spcPct val="115000"/>
              </a:lnSpc>
            </a:pPr>
            <a:r>
              <a:rPr lang="en-GB" sz="4400" b="1" dirty="0">
                <a:effectLst/>
                <a:latin typeface="Calibri" panose="020F0502020204030204" pitchFamily="34" charset="0"/>
                <a:ea typeface="Calibri" panose="020F0502020204030204" pitchFamily="34" charset="0"/>
              </a:rPr>
              <a:t>TRANSPORT JUSTICE &amp; SOCIAL INCLUSION</a:t>
            </a:r>
            <a:endParaRPr lang="en-US" sz="4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3910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1B0B78-A873-41F2-A3E0-4DAEC0519C34}"/>
              </a:ext>
            </a:extLst>
          </p:cNvPr>
          <p:cNvSpPr>
            <a:spLocks noGrp="1"/>
          </p:cNvSpPr>
          <p:nvPr>
            <p:ph idx="1"/>
          </p:nvPr>
        </p:nvSpPr>
        <p:spPr>
          <a:xfrm>
            <a:off x="935115" y="1654828"/>
            <a:ext cx="10207171" cy="3992560"/>
          </a:xfrm>
        </p:spPr>
        <p:txBody>
          <a:bodyPr>
            <a:normAutofit/>
          </a:bodyPr>
          <a:lstStyle/>
          <a:p>
            <a:pPr>
              <a:lnSpc>
                <a:spcPct val="115000"/>
              </a:lnSpc>
            </a:pPr>
            <a:r>
              <a:rPr lang="en-US" sz="1800" i="1" dirty="0">
                <a:latin typeface="Calibri" panose="020F0502020204030204" pitchFamily="34" charset="0"/>
              </a:rPr>
              <a:t>Walking is the most environment-friendly mode of transport, with cycling a close second. We need to reduce transport carbon emissions, but in our sedentary society we also need more active mobility, to improve physical and mental health.</a:t>
            </a:r>
          </a:p>
          <a:p>
            <a:pPr marL="285750" indent="-285750">
              <a:lnSpc>
                <a:spcPct val="115000"/>
              </a:lnSpc>
              <a:buFont typeface="Arial" panose="020B0604020202020204" pitchFamily="34" charset="0"/>
              <a:buChar char="•"/>
            </a:pPr>
            <a:r>
              <a:rPr lang="en-US" sz="1800" dirty="0">
                <a:latin typeface="Calibri" panose="020F0502020204030204" pitchFamily="34" charset="0"/>
              </a:rPr>
              <a:t>Public Transport and Active Mobility go hand in hand</a:t>
            </a:r>
          </a:p>
          <a:p>
            <a:pPr marL="285750" indent="-285750">
              <a:lnSpc>
                <a:spcPct val="115000"/>
              </a:lnSpc>
              <a:buFont typeface="Arial" panose="020B0604020202020204" pitchFamily="34" charset="0"/>
              <a:buChar char="•"/>
            </a:pPr>
            <a:r>
              <a:rPr lang="en-US" sz="1800" dirty="0">
                <a:latin typeface="Calibri" panose="020F0502020204030204" pitchFamily="34" charset="0"/>
              </a:rPr>
              <a:t>Bike sharing should be treated as Public Transport </a:t>
            </a:r>
          </a:p>
          <a:p>
            <a:pPr marL="285750" indent="-285750">
              <a:lnSpc>
                <a:spcPct val="115000"/>
              </a:lnSpc>
              <a:buFont typeface="Arial" panose="020B0604020202020204" pitchFamily="34" charset="0"/>
              <a:buChar char="•"/>
            </a:pPr>
            <a:r>
              <a:rPr lang="en-US" sz="1800" dirty="0">
                <a:latin typeface="Calibri" panose="020F0502020204030204" pitchFamily="34" charset="0"/>
              </a:rPr>
              <a:t>A Shared Mobility user may become a more active person more easily (research shows car sharers walk and cycle more often than car drivers)</a:t>
            </a:r>
          </a:p>
          <a:p>
            <a:pPr marL="285750" indent="-285750">
              <a:lnSpc>
                <a:spcPct val="115000"/>
              </a:lnSpc>
              <a:buFont typeface="Arial" panose="020B0604020202020204" pitchFamily="34" charset="0"/>
              <a:buChar char="•"/>
            </a:pPr>
            <a:r>
              <a:rPr lang="en-US" sz="1800" dirty="0">
                <a:latin typeface="Calibri" panose="020F0502020204030204" pitchFamily="34" charset="0"/>
              </a:rPr>
              <a:t>Walking and Cycling are about Public Space (not just an issue of “first and last mile”) </a:t>
            </a:r>
          </a:p>
          <a:p>
            <a:pPr marL="285750" indent="-285750">
              <a:lnSpc>
                <a:spcPct val="115000"/>
              </a:lnSpc>
              <a:buFont typeface="Arial" panose="020B0604020202020204" pitchFamily="34" charset="0"/>
              <a:buChar char="•"/>
            </a:pPr>
            <a:r>
              <a:rPr lang="en-US" sz="1800" dirty="0">
                <a:latin typeface="Calibri" panose="020F0502020204030204" pitchFamily="34" charset="0"/>
              </a:rPr>
              <a:t>The space for walking and cycling has to be there (it has been taken away over the past decades, and is filled with cars, motorcycles, obstacles)</a:t>
            </a:r>
          </a:p>
          <a:p>
            <a:endParaRPr lang="en-BE" dirty="0"/>
          </a:p>
        </p:txBody>
      </p:sp>
      <p:sp>
        <p:nvSpPr>
          <p:cNvPr id="4" name="Title 3">
            <a:extLst>
              <a:ext uri="{FF2B5EF4-FFF2-40B4-BE49-F238E27FC236}">
                <a16:creationId xmlns:a16="http://schemas.microsoft.com/office/drawing/2014/main" id="{9B5668E6-67A0-4E0D-8769-A6F56C4F0572}"/>
              </a:ext>
            </a:extLst>
          </p:cNvPr>
          <p:cNvSpPr>
            <a:spLocks noGrp="1"/>
          </p:cNvSpPr>
          <p:nvPr>
            <p:ph type="title"/>
          </p:nvPr>
        </p:nvSpPr>
        <p:spPr/>
        <p:txBody>
          <a:bodyPr/>
          <a:lstStyle/>
          <a:p>
            <a:r>
              <a:rPr lang="en-US" dirty="0"/>
              <a:t>ENCOURAGING ACTIVE MOBILITY</a:t>
            </a:r>
            <a:endParaRPr lang="en-BE" dirty="0"/>
          </a:p>
        </p:txBody>
      </p:sp>
    </p:spTree>
    <p:extLst>
      <p:ext uri="{BB962C8B-B14F-4D97-AF65-F5344CB8AC3E}">
        <p14:creationId xmlns:p14="http://schemas.microsoft.com/office/powerpoint/2010/main" val="3637695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1B0B78-A873-41F2-A3E0-4DAEC0519C34}"/>
              </a:ext>
            </a:extLst>
          </p:cNvPr>
          <p:cNvSpPr>
            <a:spLocks noGrp="1"/>
          </p:cNvSpPr>
          <p:nvPr>
            <p:ph idx="1"/>
          </p:nvPr>
        </p:nvSpPr>
        <p:spPr>
          <a:xfrm>
            <a:off x="954746" y="1643937"/>
            <a:ext cx="10515598" cy="4565802"/>
          </a:xfrm>
        </p:spPr>
        <p:txBody>
          <a:bodyPr>
            <a:noAutofit/>
          </a:bodyPr>
          <a:lstStyle/>
          <a:p>
            <a:pPr>
              <a:lnSpc>
                <a:spcPct val="135000"/>
              </a:lnSpc>
              <a:spcBef>
                <a:spcPts val="0"/>
              </a:spcBef>
              <a:spcAft>
                <a:spcPts val="800"/>
              </a:spcAft>
            </a:pPr>
            <a:r>
              <a:rPr lang="en-US" sz="1600" i="1" dirty="0">
                <a:latin typeface="Calibri" panose="020F0502020204030204" pitchFamily="34" charset="0"/>
              </a:rPr>
              <a:t>Some new mobility services, created by highly qualified tech professionals, with generous pay and benefits, are generating thousands of low-pay, no-benefit, “individual entrepreneurs”. The </a:t>
            </a:r>
            <a:r>
              <a:rPr lang="en-US" sz="1600" i="1" dirty="0" err="1">
                <a:latin typeface="Calibri" panose="020F0502020204030204" pitchFamily="34" charset="0"/>
              </a:rPr>
              <a:t>externalisation</a:t>
            </a:r>
            <a:r>
              <a:rPr lang="en-US" sz="1600" i="1" dirty="0">
                <a:latin typeface="Calibri" panose="020F0502020204030204" pitchFamily="34" charset="0"/>
              </a:rPr>
              <a:t> of </a:t>
            </a:r>
            <a:r>
              <a:rPr lang="en-US" sz="1600" i="1" dirty="0" err="1">
                <a:latin typeface="Calibri" panose="020F0502020204030204" pitchFamily="34" charset="0"/>
              </a:rPr>
              <a:t>labour</a:t>
            </a:r>
            <a:r>
              <a:rPr lang="en-US" sz="1600" i="1" dirty="0">
                <a:latin typeface="Calibri" panose="020F0502020204030204" pitchFamily="34" charset="0"/>
              </a:rPr>
              <a:t> costs provides a competitive advantage – but who deals with the side-effects?</a:t>
            </a:r>
          </a:p>
          <a:p>
            <a:pPr marL="285750" indent="-285750">
              <a:lnSpc>
                <a:spcPct val="135000"/>
              </a:lnSpc>
              <a:spcBef>
                <a:spcPts val="0"/>
              </a:spcBef>
              <a:spcAft>
                <a:spcPts val="800"/>
              </a:spcAft>
              <a:buFont typeface="Arial" panose="020B0604020202020204" pitchFamily="34" charset="0"/>
              <a:buChar char="•"/>
            </a:pPr>
            <a:r>
              <a:rPr lang="en-US" sz="1600" dirty="0">
                <a:latin typeface="Calibri" panose="020F0502020204030204" pitchFamily="34" charset="0"/>
              </a:rPr>
              <a:t>Not having to offer a living wage provides unfair competitive advantage (vis à vis regulated sectors, and socially responsible competitors in the same sector)</a:t>
            </a:r>
          </a:p>
          <a:p>
            <a:pPr marL="285750" indent="-285750">
              <a:lnSpc>
                <a:spcPct val="135000"/>
              </a:lnSpc>
              <a:spcBef>
                <a:spcPts val="0"/>
              </a:spcBef>
              <a:spcAft>
                <a:spcPts val="800"/>
              </a:spcAft>
              <a:buFont typeface="Arial" panose="020B0604020202020204" pitchFamily="34" charset="0"/>
              <a:buChar char="•"/>
            </a:pPr>
            <a:r>
              <a:rPr lang="en-US" sz="1600" dirty="0" err="1">
                <a:latin typeface="Calibri" panose="020F0502020204030204" pitchFamily="34" charset="0"/>
              </a:rPr>
              <a:t>Externalisation</a:t>
            </a:r>
            <a:r>
              <a:rPr lang="en-US" sz="1600" dirty="0">
                <a:latin typeface="Calibri" panose="020F0502020204030204" pitchFamily="34" charset="0"/>
              </a:rPr>
              <a:t> of </a:t>
            </a:r>
            <a:r>
              <a:rPr lang="en-US" sz="1600" dirty="0" err="1">
                <a:latin typeface="Calibri" panose="020F0502020204030204" pitchFamily="34" charset="0"/>
              </a:rPr>
              <a:t>labour</a:t>
            </a:r>
            <a:r>
              <a:rPr lang="en-US" sz="1600" dirty="0">
                <a:latin typeface="Calibri" panose="020F0502020204030204" pitchFamily="34" charset="0"/>
              </a:rPr>
              <a:t> costs and venture capital support impossible prices, and race to the bottom  (distortion of market eliminates healthy business with long-term perspective, and leaves a hole when going away) </a:t>
            </a:r>
          </a:p>
          <a:p>
            <a:pPr marL="285750" indent="-285750">
              <a:lnSpc>
                <a:spcPct val="135000"/>
              </a:lnSpc>
              <a:spcBef>
                <a:spcPts val="0"/>
              </a:spcBef>
              <a:spcAft>
                <a:spcPts val="800"/>
              </a:spcAft>
              <a:buFont typeface="Arial" panose="020B0604020202020204" pitchFamily="34" charset="0"/>
              <a:buChar char="•"/>
            </a:pPr>
            <a:r>
              <a:rPr lang="en-US" sz="1600" dirty="0">
                <a:latin typeface="Calibri" panose="020F0502020204030204" pitchFamily="34" charset="0"/>
              </a:rPr>
              <a:t>Unfair </a:t>
            </a:r>
            <a:r>
              <a:rPr lang="en-US" sz="1600" dirty="0" err="1">
                <a:latin typeface="Calibri" panose="020F0502020204030204" pitchFamily="34" charset="0"/>
              </a:rPr>
              <a:t>labour</a:t>
            </a:r>
            <a:r>
              <a:rPr lang="en-US" sz="1600" dirty="0">
                <a:latin typeface="Calibri" panose="020F0502020204030204" pitchFamily="34" charset="0"/>
              </a:rPr>
              <a:t> practices harm the reputation of New Mobility Services</a:t>
            </a:r>
          </a:p>
          <a:p>
            <a:pPr marL="285750" indent="-285750">
              <a:lnSpc>
                <a:spcPct val="135000"/>
              </a:lnSpc>
              <a:spcBef>
                <a:spcPts val="0"/>
              </a:spcBef>
              <a:spcAft>
                <a:spcPts val="800"/>
              </a:spcAft>
              <a:buFont typeface="Arial" panose="020B0604020202020204" pitchFamily="34" charset="0"/>
              <a:buChar char="•"/>
            </a:pPr>
            <a:r>
              <a:rPr lang="en-US" sz="1600" dirty="0">
                <a:latin typeface="Calibri" panose="020F0502020204030204" pitchFamily="34" charset="0"/>
              </a:rPr>
              <a:t>The Public Sector can make a difference (e.g., some cities are asking about wages and make funding depend on minimum wages)</a:t>
            </a:r>
          </a:p>
          <a:p>
            <a:pPr marL="285750" indent="-285750">
              <a:lnSpc>
                <a:spcPct val="135000"/>
              </a:lnSpc>
              <a:spcBef>
                <a:spcPts val="0"/>
              </a:spcBef>
              <a:spcAft>
                <a:spcPts val="800"/>
              </a:spcAft>
              <a:buFont typeface="Arial" panose="020B0604020202020204" pitchFamily="34" charset="0"/>
              <a:buChar char="•"/>
            </a:pPr>
            <a:r>
              <a:rPr lang="en-US" sz="1600" dirty="0">
                <a:latin typeface="Calibri" panose="020F0502020204030204" pitchFamily="34" charset="0"/>
              </a:rPr>
              <a:t>Public money should not fund unfair </a:t>
            </a:r>
            <a:r>
              <a:rPr lang="en-US" sz="1600" dirty="0" err="1">
                <a:latin typeface="Calibri" panose="020F0502020204030204" pitchFamily="34" charset="0"/>
              </a:rPr>
              <a:t>labour</a:t>
            </a:r>
            <a:r>
              <a:rPr lang="en-US" sz="1600" dirty="0">
                <a:latin typeface="Calibri" panose="020F0502020204030204" pitchFamily="34" charset="0"/>
              </a:rPr>
              <a:t> practices ((public funding can support job creation, and creation of a critical mass of users, but should not be used to fund unfair competition against regulated actors) </a:t>
            </a:r>
            <a:endParaRPr lang="en-BE" sz="1600" dirty="0">
              <a:latin typeface="Calibri" panose="020F0502020204030204" pitchFamily="34" charset="0"/>
            </a:endParaRPr>
          </a:p>
        </p:txBody>
      </p:sp>
      <p:sp>
        <p:nvSpPr>
          <p:cNvPr id="4" name="Title 3">
            <a:extLst>
              <a:ext uri="{FF2B5EF4-FFF2-40B4-BE49-F238E27FC236}">
                <a16:creationId xmlns:a16="http://schemas.microsoft.com/office/drawing/2014/main" id="{9B5668E6-67A0-4E0D-8769-A6F56C4F0572}"/>
              </a:ext>
            </a:extLst>
          </p:cNvPr>
          <p:cNvSpPr>
            <a:spLocks noGrp="1"/>
          </p:cNvSpPr>
          <p:nvPr>
            <p:ph type="title"/>
          </p:nvPr>
        </p:nvSpPr>
        <p:spPr/>
        <p:txBody>
          <a:bodyPr/>
          <a:lstStyle/>
          <a:p>
            <a:r>
              <a:rPr lang="en-US" dirty="0"/>
              <a:t>FAIR LABOUR PRACTICES </a:t>
            </a:r>
            <a:endParaRPr lang="en-BE" dirty="0"/>
          </a:p>
        </p:txBody>
      </p:sp>
    </p:spTree>
    <p:extLst>
      <p:ext uri="{BB962C8B-B14F-4D97-AF65-F5344CB8AC3E}">
        <p14:creationId xmlns:p14="http://schemas.microsoft.com/office/powerpoint/2010/main" val="314058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BDA468B-3639-4994-BED0-C2DD7530970B}"/>
              </a:ext>
            </a:extLst>
          </p:cNvPr>
          <p:cNvGraphicFramePr>
            <a:graphicFrameLocks noGrp="1"/>
          </p:cNvGraphicFramePr>
          <p:nvPr>
            <p:ph idx="1"/>
            <p:extLst>
              <p:ext uri="{D42A27DB-BD31-4B8C-83A1-F6EECF244321}">
                <p14:modId xmlns:p14="http://schemas.microsoft.com/office/powerpoint/2010/main" val="1575832645"/>
              </p:ext>
            </p:extLst>
          </p:nvPr>
        </p:nvGraphicFramePr>
        <p:xfrm>
          <a:off x="992187" y="1603451"/>
          <a:ext cx="10207625" cy="4394200"/>
        </p:xfrm>
        <a:graphic>
          <a:graphicData uri="http://schemas.openxmlformats.org/drawingml/2006/table">
            <a:tbl>
              <a:tblPr firstRow="1" bandRow="1">
                <a:tableStyleId>{5C22544A-7EE6-4342-B048-85BDC9FD1C3A}</a:tableStyleId>
              </a:tblPr>
              <a:tblGrid>
                <a:gridCol w="487316">
                  <a:extLst>
                    <a:ext uri="{9D8B030D-6E8A-4147-A177-3AD203B41FA5}">
                      <a16:colId xmlns:a16="http://schemas.microsoft.com/office/drawing/2014/main" val="2668861438"/>
                    </a:ext>
                  </a:extLst>
                </a:gridCol>
                <a:gridCol w="3240103">
                  <a:extLst>
                    <a:ext uri="{9D8B030D-6E8A-4147-A177-3AD203B41FA5}">
                      <a16:colId xmlns:a16="http://schemas.microsoft.com/office/drawing/2014/main" val="2632005575"/>
                    </a:ext>
                  </a:extLst>
                </a:gridCol>
                <a:gridCol w="3240103">
                  <a:extLst>
                    <a:ext uri="{9D8B030D-6E8A-4147-A177-3AD203B41FA5}">
                      <a16:colId xmlns:a16="http://schemas.microsoft.com/office/drawing/2014/main" val="2103151151"/>
                    </a:ext>
                  </a:extLst>
                </a:gridCol>
                <a:gridCol w="3240103">
                  <a:extLst>
                    <a:ext uri="{9D8B030D-6E8A-4147-A177-3AD203B41FA5}">
                      <a16:colId xmlns:a16="http://schemas.microsoft.com/office/drawing/2014/main" val="3359077067"/>
                    </a:ext>
                  </a:extLst>
                </a:gridCol>
              </a:tblGrid>
              <a:tr h="370840">
                <a:tc>
                  <a:txBody>
                    <a:bodyPr/>
                    <a:lstStyle/>
                    <a:p>
                      <a:endParaRPr lang="en-GB"/>
                    </a:p>
                  </a:txBody>
                  <a:tcPr/>
                </a:tc>
                <a:tc>
                  <a:txBody>
                    <a:bodyPr/>
                    <a:lstStyle/>
                    <a:p>
                      <a:r>
                        <a:rPr lang="en-GB"/>
                        <a:t>Tuesday </a:t>
                      </a:r>
                    </a:p>
                  </a:txBody>
                  <a:tcPr/>
                </a:tc>
                <a:tc>
                  <a:txBody>
                    <a:bodyPr/>
                    <a:lstStyle/>
                    <a:p>
                      <a:r>
                        <a:rPr lang="en-GB"/>
                        <a:t>Wednesday </a:t>
                      </a:r>
                    </a:p>
                  </a:txBody>
                  <a:tcPr/>
                </a:tc>
                <a:tc>
                  <a:txBody>
                    <a:bodyPr/>
                    <a:lstStyle/>
                    <a:p>
                      <a:r>
                        <a:rPr lang="en-GB"/>
                        <a:t>Thursday </a:t>
                      </a:r>
                    </a:p>
                  </a:txBody>
                  <a:tcPr/>
                </a:tc>
                <a:extLst>
                  <a:ext uri="{0D108BD9-81ED-4DB2-BD59-A6C34878D82A}">
                    <a16:rowId xmlns:a16="http://schemas.microsoft.com/office/drawing/2014/main" val="3761614571"/>
                  </a:ext>
                </a:extLst>
              </a:tr>
              <a:tr h="370840">
                <a:tc>
                  <a:txBody>
                    <a:bodyPr/>
                    <a:lstStyle/>
                    <a:p>
                      <a:pPr marL="0" indent="0" algn="l">
                        <a:buFont typeface="Arial" panose="020B0604020202020204" pitchFamily="34" charset="0"/>
                        <a:buNone/>
                      </a:pPr>
                      <a:r>
                        <a:rPr lang="en-US" b="0">
                          <a:effectLst/>
                        </a:rPr>
                        <a:t>AM</a:t>
                      </a:r>
                    </a:p>
                  </a:txBody>
                  <a:tcPr marL="68580" marR="68580" marT="28575" marB="28575" anchor="ctr"/>
                </a:tc>
                <a:tc>
                  <a:txBody>
                    <a:bodyPr/>
                    <a:lstStyle/>
                    <a:p>
                      <a:pPr algn="l"/>
                      <a:r>
                        <a:rPr lang="en-GB" b="1">
                          <a:effectLst/>
                        </a:rPr>
                        <a:t>Conflicting (and converging) interests 1</a:t>
                      </a:r>
                    </a:p>
                    <a:p>
                      <a:pPr marL="0" indent="0" algn="l">
                        <a:buFont typeface="Arial" panose="020B0604020202020204" pitchFamily="34" charset="0"/>
                        <a:buNone/>
                      </a:pPr>
                      <a:r>
                        <a:rPr lang="en-GB" sz="1800" b="0" i="0" u="none" strike="noStrike" noProof="0">
                          <a:effectLst/>
                          <a:latin typeface="+mn-lt"/>
                        </a:rPr>
                        <a:t>Identify differences in goals and needs between the private and public sectors in new mobility. </a:t>
                      </a:r>
                      <a:endParaRPr lang="en-US" b="0">
                        <a:effectLst/>
                      </a:endParaRPr>
                    </a:p>
                  </a:txBody>
                  <a:tcPr marL="68580" marR="68580" marT="28575" marB="2857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noProof="0">
                          <a:effectLst/>
                          <a:latin typeface="Source Sans Pro"/>
                        </a:rPr>
                        <a:t> </a:t>
                      </a:r>
                      <a:r>
                        <a:rPr lang="en-GB" b="1">
                          <a:effectLst/>
                        </a:rPr>
                        <a:t>Looking ahead to 2040 – challenges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noProof="0">
                          <a:solidFill>
                            <a:schemeClr val="dk1"/>
                          </a:solidFill>
                          <a:effectLst/>
                          <a:latin typeface="+mn-lt"/>
                          <a:ea typeface="+mn-ea"/>
                          <a:cs typeface="+mn-cs"/>
                        </a:rPr>
                        <a:t>In the context of a scenario for the mobility situation for 2040, stakeholders prioritised the challenges faced.</a:t>
                      </a:r>
                      <a:endParaRPr lang="en-GB" sz="1800" b="0" i="0" u="none" strike="noStrike" kern="1200">
                        <a:solidFill>
                          <a:schemeClr val="dk1"/>
                        </a:solidFill>
                        <a:effectLst/>
                        <a:latin typeface="+mn-lt"/>
                        <a:ea typeface="+mn-ea"/>
                        <a:cs typeface="+mn-cs"/>
                      </a:endParaRPr>
                    </a:p>
                  </a:txBody>
                  <a:tcPr marL="0" marR="0" marT="0" marB="0" anchor="ctr"/>
                </a:tc>
                <a:tc>
                  <a:txBody>
                    <a:bodyPr/>
                    <a:lstStyle/>
                    <a:p>
                      <a:r>
                        <a:rPr lang="en-US" b="1"/>
                        <a:t>Recommendations</a:t>
                      </a:r>
                    </a:p>
                    <a:p>
                      <a:r>
                        <a:rPr lang="en-US"/>
                        <a:t>Addressing policy statements around the regulation of new mobility (passenger and freight). What’s keeping us from getting there? Where do responsibilities lie?</a:t>
                      </a:r>
                    </a:p>
                  </a:txBody>
                  <a:tcPr anchor="ctr"/>
                </a:tc>
                <a:extLst>
                  <a:ext uri="{0D108BD9-81ED-4DB2-BD59-A6C34878D82A}">
                    <a16:rowId xmlns:a16="http://schemas.microsoft.com/office/drawing/2014/main" val="3459507228"/>
                  </a:ext>
                </a:extLst>
              </a:tr>
              <a:tr h="370840">
                <a:tc>
                  <a:txBody>
                    <a:bodyPr/>
                    <a:lstStyle/>
                    <a:p>
                      <a:r>
                        <a:rPr lang="en-GB"/>
                        <a:t>PM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effectLst/>
                        </a:rPr>
                        <a:t>Conflicting (and converging) interests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noProof="0">
                          <a:effectLst/>
                          <a:latin typeface="+mn-lt"/>
                        </a:rPr>
                        <a:t>Identify differences in goals and needs between the private and public sectors in new mobility. </a:t>
                      </a:r>
                      <a:endParaRPr lang="en-US" b="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effectLst/>
                        </a:rPr>
                        <a:t>Looking ahead to 2040 – 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noProof="0">
                          <a:effectLst/>
                          <a:latin typeface="+mn-lt"/>
                        </a:rPr>
                        <a:t>In the context of a scenario for the mobility situation for 2040, stakeholders identified some actions to meet the identified challenges.</a:t>
                      </a:r>
                      <a:endParaRPr lang="en-GB" b="0">
                        <a:effectLst/>
                      </a:endParaRPr>
                    </a:p>
                  </a:txBody>
                  <a:tcPr anchor="ctr"/>
                </a:tc>
                <a:tc>
                  <a:txBody>
                    <a:bodyPr/>
                    <a:lstStyle/>
                    <a:p>
                      <a:r>
                        <a:rPr lang="en-GB" b="1"/>
                        <a:t>Wrapping up </a:t>
                      </a:r>
                    </a:p>
                    <a:p>
                      <a:r>
                        <a:rPr lang="en-GB"/>
                        <a:t>What have we learnt?</a:t>
                      </a:r>
                    </a:p>
                  </a:txBody>
                  <a:tcPr anchor="ctr"/>
                </a:tc>
                <a:extLst>
                  <a:ext uri="{0D108BD9-81ED-4DB2-BD59-A6C34878D82A}">
                    <a16:rowId xmlns:a16="http://schemas.microsoft.com/office/drawing/2014/main" val="3531796455"/>
                  </a:ext>
                </a:extLst>
              </a:tr>
            </a:tbl>
          </a:graphicData>
        </a:graphic>
      </p:graphicFrame>
      <p:sp>
        <p:nvSpPr>
          <p:cNvPr id="3" name="Title 2">
            <a:extLst>
              <a:ext uri="{FF2B5EF4-FFF2-40B4-BE49-F238E27FC236}">
                <a16:creationId xmlns:a16="http://schemas.microsoft.com/office/drawing/2014/main" id="{D4B48661-6682-4E55-95A2-D64DEEEA6FAD}"/>
              </a:ext>
            </a:extLst>
          </p:cNvPr>
          <p:cNvSpPr>
            <a:spLocks noGrp="1"/>
          </p:cNvSpPr>
          <p:nvPr>
            <p:ph type="title"/>
          </p:nvPr>
        </p:nvSpPr>
        <p:spPr/>
        <p:txBody>
          <a:bodyPr/>
          <a:lstStyle/>
          <a:p>
            <a:r>
              <a:rPr lang="en-GB"/>
              <a:t>STAKEHOLDER WORKSHOP 3</a:t>
            </a:r>
          </a:p>
        </p:txBody>
      </p:sp>
      <p:sp>
        <p:nvSpPr>
          <p:cNvPr id="6" name="Rectangle: Rounded Corners 5">
            <a:extLst>
              <a:ext uri="{FF2B5EF4-FFF2-40B4-BE49-F238E27FC236}">
                <a16:creationId xmlns:a16="http://schemas.microsoft.com/office/drawing/2014/main" id="{7E4F919C-463E-4D16-807B-573350A98046}"/>
              </a:ext>
            </a:extLst>
          </p:cNvPr>
          <p:cNvSpPr/>
          <p:nvPr/>
        </p:nvSpPr>
        <p:spPr>
          <a:xfrm>
            <a:off x="7983938" y="4633645"/>
            <a:ext cx="2167848" cy="83220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F63E1E83-9227-482C-B200-10A6977B1D57}"/>
              </a:ext>
            </a:extLst>
          </p:cNvPr>
          <p:cNvCxnSpPr>
            <a:cxnSpLocks/>
          </p:cNvCxnSpPr>
          <p:nvPr/>
        </p:nvCxnSpPr>
        <p:spPr>
          <a:xfrm>
            <a:off x="5928190" y="2548286"/>
            <a:ext cx="2414364" cy="206615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2FB4C08-8520-4A96-914E-706E94277361}"/>
              </a:ext>
            </a:extLst>
          </p:cNvPr>
          <p:cNvCxnSpPr>
            <a:cxnSpLocks/>
          </p:cNvCxnSpPr>
          <p:nvPr/>
        </p:nvCxnSpPr>
        <p:spPr>
          <a:xfrm flipH="1">
            <a:off x="8825501" y="2352782"/>
            <a:ext cx="242361" cy="226165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B81899-DA4D-4D6D-BB9C-25E3D33B962E}"/>
              </a:ext>
            </a:extLst>
          </p:cNvPr>
          <p:cNvCxnSpPr>
            <a:cxnSpLocks/>
          </p:cNvCxnSpPr>
          <p:nvPr/>
        </p:nvCxnSpPr>
        <p:spPr>
          <a:xfrm>
            <a:off x="3637052" y="2548286"/>
            <a:ext cx="4346886" cy="215727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C33B71-0D45-4C29-B358-13E7A97CC258}"/>
              </a:ext>
            </a:extLst>
          </p:cNvPr>
          <p:cNvCxnSpPr>
            <a:cxnSpLocks/>
          </p:cNvCxnSpPr>
          <p:nvPr/>
        </p:nvCxnSpPr>
        <p:spPr>
          <a:xfrm>
            <a:off x="3483065" y="4614437"/>
            <a:ext cx="4495278" cy="49417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42D4B28-3CDF-42C2-9B3D-78F035E1B41E}"/>
              </a:ext>
            </a:extLst>
          </p:cNvPr>
          <p:cNvCxnSpPr>
            <a:cxnSpLocks/>
          </p:cNvCxnSpPr>
          <p:nvPr/>
        </p:nvCxnSpPr>
        <p:spPr>
          <a:xfrm>
            <a:off x="5656508" y="4400033"/>
            <a:ext cx="2321835" cy="45964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990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3116-FF60-4952-B73B-6F402AA2E07D}"/>
              </a:ext>
            </a:extLst>
          </p:cNvPr>
          <p:cNvSpPr>
            <a:spLocks noGrp="1"/>
          </p:cNvSpPr>
          <p:nvPr>
            <p:ph idx="1"/>
          </p:nvPr>
        </p:nvSpPr>
        <p:spPr>
          <a:xfrm>
            <a:off x="954746" y="1690688"/>
            <a:ext cx="10207171" cy="3992560"/>
          </a:xfrm>
        </p:spPr>
        <p:txBody>
          <a:bodyPr>
            <a:noAutofit/>
          </a:bodyPr>
          <a:lstStyle/>
          <a:p>
            <a:pPr>
              <a:spcBef>
                <a:spcPts val="0"/>
              </a:spcBef>
              <a:spcAft>
                <a:spcPts val="800"/>
              </a:spcAft>
            </a:pPr>
            <a:r>
              <a:rPr lang="en-US" sz="1600" i="1" dirty="0">
                <a:latin typeface="Calibri" panose="020F0502020204030204" pitchFamily="34" charset="0"/>
              </a:rPr>
              <a:t>Mass Public Transport carries large numbers of passengers, has deep influence in land-use, and (as became evident throughout the pandemic) is what keeps running, when crisis comes. It is the backbone of the urban mobility system – but it has its limitations, regarding capillarity and off-peak periods.</a:t>
            </a:r>
            <a:endParaRPr lang="en-US" sz="1600" dirty="0"/>
          </a:p>
          <a:p>
            <a:pPr marL="285750" indent="-285750">
              <a:spcBef>
                <a:spcPts val="0"/>
              </a:spcBef>
              <a:spcAft>
                <a:spcPts val="800"/>
              </a:spcAft>
              <a:buFont typeface="Arial" panose="020B0604020202020204" pitchFamily="34" charset="0"/>
              <a:buChar char="•"/>
            </a:pPr>
            <a:r>
              <a:rPr lang="en-US" sz="1600" dirty="0">
                <a:latin typeface="Calibri" panose="020F0502020204030204" pitchFamily="34" charset="0"/>
              </a:rPr>
              <a:t>We need a more versatile transport offer (a private car offers reliability and versatility we need to diversify the alternative portfolio)</a:t>
            </a:r>
          </a:p>
          <a:p>
            <a:pPr marL="285750" indent="-285750">
              <a:spcBef>
                <a:spcPts val="0"/>
              </a:spcBef>
              <a:spcAft>
                <a:spcPts val="800"/>
              </a:spcAft>
              <a:buFont typeface="Arial" panose="020B0604020202020204" pitchFamily="34" charset="0"/>
              <a:buChar char="•"/>
            </a:pPr>
            <a:r>
              <a:rPr lang="en-US" sz="1600" dirty="0">
                <a:latin typeface="Calibri" panose="020F0502020204030204" pitchFamily="34" charset="0"/>
              </a:rPr>
              <a:t>It is crucial to promote the idea of cooperating rather than competing, of sharing users (integration doesn’t lead to loss of market share, total bigger than the sum of the parts) </a:t>
            </a:r>
          </a:p>
          <a:p>
            <a:pPr marL="285750" indent="-285750">
              <a:spcBef>
                <a:spcPts val="0"/>
              </a:spcBef>
              <a:spcAft>
                <a:spcPts val="800"/>
              </a:spcAft>
              <a:buFont typeface="Arial" panose="020B0604020202020204" pitchFamily="34" charset="0"/>
              <a:buChar char="•"/>
            </a:pPr>
            <a:r>
              <a:rPr lang="en-US" sz="1600" dirty="0">
                <a:latin typeface="Calibri" panose="020F0502020204030204" pitchFamily="34" charset="0"/>
              </a:rPr>
              <a:t>Think beyond the first and last mile, and towards demand-responsive transport system (all run under a public umbrella with private operators receiving public support for serving public interest, from night service to quality service for people with disabilities) </a:t>
            </a:r>
          </a:p>
          <a:p>
            <a:pPr marL="285750" indent="-285750">
              <a:spcBef>
                <a:spcPts val="0"/>
              </a:spcBef>
              <a:spcAft>
                <a:spcPts val="800"/>
              </a:spcAft>
              <a:buFont typeface="Arial" panose="020B0604020202020204" pitchFamily="34" charset="0"/>
              <a:buChar char="•"/>
            </a:pPr>
            <a:r>
              <a:rPr lang="en-US" sz="1600" dirty="0">
                <a:latin typeface="Calibri" panose="020F0502020204030204" pitchFamily="34" charset="0"/>
              </a:rPr>
              <a:t>Clear commitment to quality public transport and sustainable mobility means vs private car (it’s legitimate and indispensable to “tip the playing field” if </a:t>
            </a:r>
            <a:r>
              <a:rPr lang="en-US" sz="1600" dirty="0" err="1">
                <a:latin typeface="Calibri" panose="020F0502020204030204" pitchFamily="34" charset="0"/>
              </a:rPr>
              <a:t>behaviour</a:t>
            </a:r>
            <a:r>
              <a:rPr lang="en-US" sz="1600" dirty="0">
                <a:latin typeface="Calibri" panose="020F0502020204030204" pitchFamily="34" charset="0"/>
              </a:rPr>
              <a:t> is to change)</a:t>
            </a:r>
          </a:p>
          <a:p>
            <a:pPr marL="285750" indent="-285750">
              <a:spcBef>
                <a:spcPts val="0"/>
              </a:spcBef>
              <a:spcAft>
                <a:spcPts val="800"/>
              </a:spcAft>
              <a:buFont typeface="Arial" panose="020B0604020202020204" pitchFamily="34" charset="0"/>
              <a:buChar char="•"/>
            </a:pPr>
            <a:r>
              <a:rPr lang="en-US" sz="1600" dirty="0">
                <a:latin typeface="Calibri" panose="020F0502020204030204" pitchFamily="34" charset="0"/>
              </a:rPr>
              <a:t>Meeting diverse needs is a keystone (if alternative isn’t safe, comfortable, reliable, affordable, why change?)</a:t>
            </a:r>
          </a:p>
        </p:txBody>
      </p:sp>
      <p:sp>
        <p:nvSpPr>
          <p:cNvPr id="3" name="Title 2">
            <a:extLst>
              <a:ext uri="{FF2B5EF4-FFF2-40B4-BE49-F238E27FC236}">
                <a16:creationId xmlns:a16="http://schemas.microsoft.com/office/drawing/2014/main" id="{A4668B9E-D8F5-4008-9CB6-81EBE0E66F1B}"/>
              </a:ext>
            </a:extLst>
          </p:cNvPr>
          <p:cNvSpPr>
            <a:spLocks noGrp="1"/>
          </p:cNvSpPr>
          <p:nvPr>
            <p:ph type="title"/>
          </p:nvPr>
        </p:nvSpPr>
        <p:spPr/>
        <p:txBody>
          <a:bodyPr/>
          <a:lstStyle/>
          <a:p>
            <a:r>
              <a:rPr lang="en-US" dirty="0"/>
              <a:t>PROTECTING &amp; SERVING THE BACKBONE</a:t>
            </a:r>
          </a:p>
        </p:txBody>
      </p:sp>
    </p:spTree>
    <p:extLst>
      <p:ext uri="{BB962C8B-B14F-4D97-AF65-F5344CB8AC3E}">
        <p14:creationId xmlns:p14="http://schemas.microsoft.com/office/powerpoint/2010/main" val="2667183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F39273EF-70C5-4E26-92E2-1BEF649ACF2D}"/>
              </a:ext>
            </a:extLst>
          </p:cNvPr>
          <p:cNvPicPr>
            <a:picLocks noGrp="1" noChangeAspect="1"/>
          </p:cNvPicPr>
          <p:nvPr>
            <p:ph idx="1"/>
          </p:nvPr>
        </p:nvPicPr>
        <p:blipFill>
          <a:blip r:embed="rId2"/>
          <a:stretch>
            <a:fillRect/>
          </a:stretch>
        </p:blipFill>
        <p:spPr>
          <a:xfrm>
            <a:off x="6203575" y="3616962"/>
            <a:ext cx="5943600" cy="2760660"/>
          </a:xfrm>
        </p:spPr>
      </p:pic>
      <p:sp>
        <p:nvSpPr>
          <p:cNvPr id="3" name="Title 2">
            <a:extLst>
              <a:ext uri="{FF2B5EF4-FFF2-40B4-BE49-F238E27FC236}">
                <a16:creationId xmlns:a16="http://schemas.microsoft.com/office/drawing/2014/main" id="{16F499B3-35A6-4194-A9FE-CFA4161E0D66}"/>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745EA2AA-E7E5-413C-9A6A-CE0851B30C81}"/>
              </a:ext>
            </a:extLst>
          </p:cNvPr>
          <p:cNvPicPr>
            <a:picLocks noChangeAspect="1"/>
          </p:cNvPicPr>
          <p:nvPr/>
        </p:nvPicPr>
        <p:blipFill>
          <a:blip r:embed="rId3"/>
          <a:stretch>
            <a:fillRect/>
          </a:stretch>
        </p:blipFill>
        <p:spPr>
          <a:xfrm>
            <a:off x="1" y="1"/>
            <a:ext cx="6027536" cy="3003175"/>
          </a:xfrm>
          <a:prstGeom prst="rect">
            <a:avLst/>
          </a:prstGeom>
        </p:spPr>
      </p:pic>
      <p:pic>
        <p:nvPicPr>
          <p:cNvPr id="7" name="Picture 6">
            <a:extLst>
              <a:ext uri="{FF2B5EF4-FFF2-40B4-BE49-F238E27FC236}">
                <a16:creationId xmlns:a16="http://schemas.microsoft.com/office/drawing/2014/main" id="{FD979D93-0C4C-4A09-989B-68D6EE7BBCA4}"/>
              </a:ext>
            </a:extLst>
          </p:cNvPr>
          <p:cNvPicPr>
            <a:picLocks noChangeAspect="1"/>
          </p:cNvPicPr>
          <p:nvPr/>
        </p:nvPicPr>
        <p:blipFill>
          <a:blip r:embed="rId4"/>
          <a:stretch>
            <a:fillRect/>
          </a:stretch>
        </p:blipFill>
        <p:spPr>
          <a:xfrm>
            <a:off x="6105961" y="0"/>
            <a:ext cx="6041214" cy="2753368"/>
          </a:xfrm>
          <a:prstGeom prst="rect">
            <a:avLst/>
          </a:prstGeom>
        </p:spPr>
      </p:pic>
      <p:pic>
        <p:nvPicPr>
          <p:cNvPr id="9" name="Picture 8">
            <a:extLst>
              <a:ext uri="{FF2B5EF4-FFF2-40B4-BE49-F238E27FC236}">
                <a16:creationId xmlns:a16="http://schemas.microsoft.com/office/drawing/2014/main" id="{B0E2A142-1320-41D7-9A52-1951A18BA51F}"/>
              </a:ext>
            </a:extLst>
          </p:cNvPr>
          <p:cNvPicPr>
            <a:picLocks noChangeAspect="1"/>
          </p:cNvPicPr>
          <p:nvPr/>
        </p:nvPicPr>
        <p:blipFill>
          <a:blip r:embed="rId5"/>
          <a:stretch>
            <a:fillRect/>
          </a:stretch>
        </p:blipFill>
        <p:spPr>
          <a:xfrm>
            <a:off x="1" y="3635316"/>
            <a:ext cx="6096000" cy="3134935"/>
          </a:xfrm>
          <a:prstGeom prst="rect">
            <a:avLst/>
          </a:prstGeom>
        </p:spPr>
      </p:pic>
    </p:spTree>
    <p:extLst>
      <p:ext uri="{BB962C8B-B14F-4D97-AF65-F5344CB8AC3E}">
        <p14:creationId xmlns:p14="http://schemas.microsoft.com/office/powerpoint/2010/main" val="400636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D8581C-E428-40BB-A050-53452BF6DAE3}"/>
              </a:ext>
            </a:extLst>
          </p:cNvPr>
          <p:cNvSpPr>
            <a:spLocks noGrp="1"/>
          </p:cNvSpPr>
          <p:nvPr>
            <p:ph sz="quarter" idx="10"/>
          </p:nvPr>
        </p:nvSpPr>
        <p:spPr/>
        <p:txBody>
          <a:bodyPr>
            <a:normAutofit fontScale="92500" lnSpcReduction="10000"/>
          </a:bodyPr>
          <a:lstStyle/>
          <a:p>
            <a:pPr algn="just"/>
            <a:r>
              <a:rPr lang="en-US" b="1" dirty="0"/>
              <a:t>Conflicting interests: </a:t>
            </a:r>
            <a:r>
              <a:rPr lang="en-US" dirty="0">
                <a:hlinkClick r:id="rId2"/>
              </a:rPr>
              <a:t>https://miro.com/app/board/o9J_lKLXTYM=/</a:t>
            </a:r>
            <a:r>
              <a:rPr lang="en-US" dirty="0"/>
              <a:t> </a:t>
            </a:r>
          </a:p>
          <a:p>
            <a:pPr algn="just"/>
            <a:endParaRPr lang="en-US" b="1" dirty="0"/>
          </a:p>
          <a:p>
            <a:pPr algn="just"/>
            <a:r>
              <a:rPr lang="en-US" b="1" dirty="0"/>
              <a:t>Challenges and actions: </a:t>
            </a:r>
            <a:r>
              <a:rPr lang="en-US" dirty="0">
                <a:hlinkClick r:id="rId3"/>
              </a:rPr>
              <a:t>https://miro.com/app/board/o9J_lKf_rek=/</a:t>
            </a:r>
            <a:r>
              <a:rPr lang="en-US" dirty="0"/>
              <a:t> </a:t>
            </a:r>
          </a:p>
          <a:p>
            <a:pPr algn="just"/>
            <a:endParaRPr lang="en-US" dirty="0"/>
          </a:p>
          <a:p>
            <a:pPr algn="just"/>
            <a:r>
              <a:rPr lang="en-US" b="1" dirty="0"/>
              <a:t>Political statements, policy recommendations or key conclusions: </a:t>
            </a:r>
            <a:r>
              <a:rPr lang="en-US" dirty="0">
                <a:hlinkClick r:id="rId4"/>
              </a:rPr>
              <a:t>https://miro.com/app/board/o9J_lMKu29A=/</a:t>
            </a:r>
            <a:r>
              <a:rPr lang="en-US" dirty="0"/>
              <a:t> </a:t>
            </a:r>
          </a:p>
        </p:txBody>
      </p:sp>
      <p:sp>
        <p:nvSpPr>
          <p:cNvPr id="3" name="Text Placeholder 2">
            <a:extLst>
              <a:ext uri="{FF2B5EF4-FFF2-40B4-BE49-F238E27FC236}">
                <a16:creationId xmlns:a16="http://schemas.microsoft.com/office/drawing/2014/main" id="{F9BABB37-304A-40D8-8722-76993FC3F5C0}"/>
              </a:ext>
            </a:extLst>
          </p:cNvPr>
          <p:cNvSpPr>
            <a:spLocks noGrp="1"/>
          </p:cNvSpPr>
          <p:nvPr>
            <p:ph type="body" sz="quarter" idx="11"/>
          </p:nvPr>
        </p:nvSpPr>
        <p:spPr/>
        <p:txBody>
          <a:bodyPr/>
          <a:lstStyle/>
          <a:p>
            <a:r>
              <a:rPr lang="en-US" dirty="0"/>
              <a:t>MIRO BOARDS ARE STILL ACCESSIBLE</a:t>
            </a:r>
            <a:endParaRPr lang="en-BE" dirty="0"/>
          </a:p>
        </p:txBody>
      </p:sp>
    </p:spTree>
    <p:extLst>
      <p:ext uri="{BB962C8B-B14F-4D97-AF65-F5344CB8AC3E}">
        <p14:creationId xmlns:p14="http://schemas.microsoft.com/office/powerpoint/2010/main" val="175648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E8B9-207B-4678-8CF9-415ECF310239}"/>
              </a:ext>
            </a:extLst>
          </p:cNvPr>
          <p:cNvSpPr>
            <a:spLocks noGrp="1"/>
          </p:cNvSpPr>
          <p:nvPr>
            <p:ph type="title"/>
          </p:nvPr>
        </p:nvSpPr>
        <p:spPr/>
        <p:txBody>
          <a:bodyPr>
            <a:normAutofit/>
          </a:bodyPr>
          <a:lstStyle/>
          <a:p>
            <a:r>
              <a:rPr lang="en-US" dirty="0"/>
              <a:t>AVAILABLE FROM GECKO</a:t>
            </a:r>
            <a:endParaRPr lang="en-BE" dirty="0"/>
          </a:p>
        </p:txBody>
      </p:sp>
      <p:sp>
        <p:nvSpPr>
          <p:cNvPr id="3" name="Text Placeholder 2">
            <a:extLst>
              <a:ext uri="{FF2B5EF4-FFF2-40B4-BE49-F238E27FC236}">
                <a16:creationId xmlns:a16="http://schemas.microsoft.com/office/drawing/2014/main" id="{86816A5C-0547-4C6A-BD9A-B0252DDA22D4}"/>
              </a:ext>
            </a:extLst>
          </p:cNvPr>
          <p:cNvSpPr>
            <a:spLocks noGrp="1"/>
          </p:cNvSpPr>
          <p:nvPr>
            <p:ph type="body" idx="10"/>
          </p:nvPr>
        </p:nvSpPr>
        <p:spPr/>
        <p:txBody>
          <a:bodyPr/>
          <a:lstStyle/>
          <a:p>
            <a:endParaRPr lang="en-BE"/>
          </a:p>
        </p:txBody>
      </p:sp>
    </p:spTree>
    <p:extLst>
      <p:ext uri="{BB962C8B-B14F-4D97-AF65-F5344CB8AC3E}">
        <p14:creationId xmlns:p14="http://schemas.microsoft.com/office/powerpoint/2010/main" val="954803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5B596B2-D8DF-4164-896C-BB4A3751BD44}"/>
              </a:ext>
            </a:extLst>
          </p:cNvPr>
          <p:cNvSpPr>
            <a:spLocks noGrp="1"/>
          </p:cNvSpPr>
          <p:nvPr>
            <p:ph type="title"/>
          </p:nvPr>
        </p:nvSpPr>
        <p:spPr>
          <a:xfrm>
            <a:off x="1128130" y="0"/>
            <a:ext cx="7141227" cy="2040296"/>
          </a:xfrm>
        </p:spPr>
        <p:txBody>
          <a:bodyPr anchor="ctr">
            <a:normAutofit/>
          </a:bodyPr>
          <a:lstStyle/>
          <a:p>
            <a:r>
              <a:rPr lang="de-DE" sz="3600" cap="all" dirty="0"/>
              <a:t>Compliance Map </a:t>
            </a:r>
            <a:br>
              <a:rPr lang="de-DE" sz="3600" dirty="0"/>
            </a:br>
            <a:endParaRPr lang="de-DE" sz="3600" dirty="0"/>
          </a:p>
        </p:txBody>
      </p:sp>
      <p:pic>
        <p:nvPicPr>
          <p:cNvPr id="6" name="Immagine 5">
            <a:extLst>
              <a:ext uri="{FF2B5EF4-FFF2-40B4-BE49-F238E27FC236}">
                <a16:creationId xmlns:a16="http://schemas.microsoft.com/office/drawing/2014/main" id="{DB73F269-DCEB-4B8B-8F98-247A6B04688E}"/>
              </a:ext>
            </a:extLst>
          </p:cNvPr>
          <p:cNvPicPr>
            <a:picLocks noChangeAspect="1"/>
          </p:cNvPicPr>
          <p:nvPr/>
        </p:nvPicPr>
        <p:blipFill>
          <a:blip r:embed="rId3"/>
          <a:stretch>
            <a:fillRect/>
          </a:stretch>
        </p:blipFill>
        <p:spPr>
          <a:xfrm>
            <a:off x="297238" y="2212621"/>
            <a:ext cx="7672447" cy="4081893"/>
          </a:xfrm>
          <a:prstGeom prst="rect">
            <a:avLst/>
          </a:prstGeom>
        </p:spPr>
      </p:pic>
      <p:pic>
        <p:nvPicPr>
          <p:cNvPr id="9" name="Immagine 8">
            <a:extLst>
              <a:ext uri="{FF2B5EF4-FFF2-40B4-BE49-F238E27FC236}">
                <a16:creationId xmlns:a16="http://schemas.microsoft.com/office/drawing/2014/main" id="{2E2EB21C-E91C-4B1F-B7CA-BAF3ECA678D3}"/>
              </a:ext>
            </a:extLst>
          </p:cNvPr>
          <p:cNvPicPr>
            <a:picLocks noChangeAspect="1"/>
          </p:cNvPicPr>
          <p:nvPr/>
        </p:nvPicPr>
        <p:blipFill>
          <a:blip r:embed="rId4"/>
          <a:stretch>
            <a:fillRect/>
          </a:stretch>
        </p:blipFill>
        <p:spPr>
          <a:xfrm>
            <a:off x="6987654" y="3589916"/>
            <a:ext cx="5106792" cy="2704598"/>
          </a:xfrm>
          <a:prstGeom prst="rect">
            <a:avLst/>
          </a:prstGeom>
        </p:spPr>
      </p:pic>
      <p:sp>
        <p:nvSpPr>
          <p:cNvPr id="11" name="Ovale 10">
            <a:extLst>
              <a:ext uri="{FF2B5EF4-FFF2-40B4-BE49-F238E27FC236}">
                <a16:creationId xmlns:a16="http://schemas.microsoft.com/office/drawing/2014/main" id="{31A5877E-D795-4811-A938-96BF6558185B}"/>
              </a:ext>
            </a:extLst>
          </p:cNvPr>
          <p:cNvSpPr/>
          <p:nvPr/>
        </p:nvSpPr>
        <p:spPr>
          <a:xfrm>
            <a:off x="8169369" y="347974"/>
            <a:ext cx="3925077" cy="1692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228 regulations </a:t>
            </a:r>
            <a:r>
              <a:rPr lang="en-US" sz="2800" b="1" dirty="0" err="1"/>
              <a:t>analysed</a:t>
            </a:r>
            <a:r>
              <a:rPr lang="en-US" sz="2800" b="1" dirty="0"/>
              <a:t>!</a:t>
            </a:r>
          </a:p>
        </p:txBody>
      </p:sp>
      <p:sp>
        <p:nvSpPr>
          <p:cNvPr id="7" name="Flowchart: Alternate Process 6">
            <a:extLst>
              <a:ext uri="{FF2B5EF4-FFF2-40B4-BE49-F238E27FC236}">
                <a16:creationId xmlns:a16="http://schemas.microsoft.com/office/drawing/2014/main" id="{3A5F65C6-735D-460D-82D0-34E1009AB671}"/>
              </a:ext>
            </a:extLst>
          </p:cNvPr>
          <p:cNvSpPr/>
          <p:nvPr/>
        </p:nvSpPr>
        <p:spPr>
          <a:xfrm>
            <a:off x="1128130" y="1127949"/>
            <a:ext cx="6357757" cy="763051"/>
          </a:xfrm>
          <a:prstGeom prst="flowChartAlternate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Available on the GECKO website </a:t>
            </a:r>
            <a:r>
              <a:rPr lang="en-US" sz="1800" b="1" dirty="0">
                <a:hlinkClick r:id="rId5"/>
              </a:rPr>
              <a:t>here</a:t>
            </a:r>
            <a:endParaRPr lang="en-US" sz="1800" b="1" dirty="0"/>
          </a:p>
        </p:txBody>
      </p:sp>
    </p:spTree>
    <p:extLst>
      <p:ext uri="{BB962C8B-B14F-4D97-AF65-F5344CB8AC3E}">
        <p14:creationId xmlns:p14="http://schemas.microsoft.com/office/powerpoint/2010/main" val="1948662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6628" y="2055813"/>
            <a:ext cx="6357758" cy="4117597"/>
          </a:xfrm>
        </p:spPr>
        <p:txBody>
          <a:bodyPr>
            <a:normAutofit/>
          </a:bodyPr>
          <a:lstStyle/>
          <a:p>
            <a:r>
              <a:rPr lang="en-US" sz="2000" b="1" dirty="0"/>
              <a:t>Report </a:t>
            </a:r>
            <a:r>
              <a:rPr lang="en-US" sz="2000" dirty="0"/>
              <a:t>covering regulatory responses and governance models for mobility innovations</a:t>
            </a:r>
          </a:p>
          <a:p>
            <a:pPr marL="342900" indent="-342900">
              <a:buFont typeface="Arial" panose="020B0604020202020204" pitchFamily="34" charset="0"/>
              <a:buChar char="•"/>
            </a:pPr>
            <a:r>
              <a:rPr lang="en-US" sz="2000" dirty="0"/>
              <a:t>At different levels (International, EU, national, local)</a:t>
            </a:r>
          </a:p>
          <a:p>
            <a:pPr marL="342900" indent="-342900">
              <a:buFont typeface="Arial" panose="020B0604020202020204" pitchFamily="34" charset="0"/>
              <a:buChar char="•"/>
            </a:pPr>
            <a:r>
              <a:rPr lang="en-US" sz="2000" dirty="0"/>
              <a:t>Approaches and governance models</a:t>
            </a:r>
          </a:p>
          <a:p>
            <a:pPr marL="342900" indent="-342900">
              <a:buFont typeface="Arial" panose="020B0604020202020204" pitchFamily="34" charset="0"/>
              <a:buChar char="•"/>
            </a:pPr>
            <a:r>
              <a:rPr lang="en-US" sz="2000" dirty="0"/>
              <a:t>Case studies of how particular innovations are governed</a:t>
            </a:r>
          </a:p>
          <a:p>
            <a:endParaRPr lang="en-US" sz="2000" dirty="0"/>
          </a:p>
          <a:p>
            <a:endParaRPr lang="en-US" sz="2000" b="1" dirty="0"/>
          </a:p>
        </p:txBody>
      </p:sp>
      <p:sp>
        <p:nvSpPr>
          <p:cNvPr id="3" name="Title 2"/>
          <p:cNvSpPr>
            <a:spLocks noGrp="1"/>
          </p:cNvSpPr>
          <p:nvPr>
            <p:ph type="title"/>
          </p:nvPr>
        </p:nvSpPr>
        <p:spPr/>
        <p:txBody>
          <a:bodyPr>
            <a:normAutofit fontScale="90000"/>
          </a:bodyPr>
          <a:lstStyle/>
          <a:p>
            <a:r>
              <a:rPr lang="en-US" cap="all" dirty="0"/>
              <a:t>Final research on governance of mobility innovations</a:t>
            </a:r>
          </a:p>
        </p:txBody>
      </p:sp>
      <p:sp>
        <p:nvSpPr>
          <p:cNvPr id="4" name="AutoShape 2" descr="https://ukc-powerpoint.officeapps.live.com/pods/GetClipboardImage.ashx?Id=d3ea665b-3afd-4d5e-9c77-c6295366d4c8&amp;DC=GUK2&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753799" y="1404471"/>
            <a:ext cx="3600000" cy="5088404"/>
          </a:xfrm>
          <a:prstGeom prst="rect">
            <a:avLst/>
          </a:prstGeom>
          <a:ln>
            <a:solidFill>
              <a:schemeClr val="tx1"/>
            </a:solidFill>
          </a:ln>
        </p:spPr>
      </p:pic>
      <p:sp>
        <p:nvSpPr>
          <p:cNvPr id="7" name="Flowchart: Alternate Process 6">
            <a:extLst>
              <a:ext uri="{FF2B5EF4-FFF2-40B4-BE49-F238E27FC236}">
                <a16:creationId xmlns:a16="http://schemas.microsoft.com/office/drawing/2014/main" id="{6288CA20-90C9-436B-8576-374C85D545B9}"/>
              </a:ext>
            </a:extLst>
          </p:cNvPr>
          <p:cNvSpPr/>
          <p:nvPr/>
        </p:nvSpPr>
        <p:spPr>
          <a:xfrm>
            <a:off x="1146628" y="5279362"/>
            <a:ext cx="6357757" cy="763051"/>
          </a:xfrm>
          <a:prstGeom prst="flowChartAlternate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Available on the GECKO website </a:t>
            </a:r>
            <a:r>
              <a:rPr lang="en-US" sz="1800" b="1" dirty="0">
                <a:hlinkClick r:id="rId3"/>
              </a:rPr>
              <a:t>here</a:t>
            </a:r>
            <a:endParaRPr lang="en-US" sz="1800" b="1" dirty="0"/>
          </a:p>
        </p:txBody>
      </p:sp>
    </p:spTree>
    <p:extLst>
      <p:ext uri="{BB962C8B-B14F-4D97-AF65-F5344CB8AC3E}">
        <p14:creationId xmlns:p14="http://schemas.microsoft.com/office/powerpoint/2010/main" val="3652136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6627" y="2055813"/>
            <a:ext cx="6574973" cy="4117597"/>
          </a:xfrm>
        </p:spPr>
        <p:txBody>
          <a:bodyPr>
            <a:normAutofit/>
          </a:bodyPr>
          <a:lstStyle/>
          <a:p>
            <a:r>
              <a:rPr lang="en-US" sz="2000" b="1" dirty="0"/>
              <a:t>Report </a:t>
            </a:r>
            <a:r>
              <a:rPr lang="en-US" sz="2000" dirty="0"/>
              <a:t>covering </a:t>
            </a:r>
            <a:r>
              <a:rPr lang="en-US" sz="1800" dirty="0"/>
              <a:t>	market analysis, business models and the impact of COVID-19 on new mobility solutions</a:t>
            </a:r>
            <a:endParaRPr lang="en-US" sz="1800" b="1" dirty="0"/>
          </a:p>
          <a:p>
            <a:endParaRPr lang="en-US" sz="1800" dirty="0"/>
          </a:p>
          <a:p>
            <a:endParaRPr lang="en-US" sz="2000" b="1" dirty="0"/>
          </a:p>
        </p:txBody>
      </p:sp>
      <p:sp>
        <p:nvSpPr>
          <p:cNvPr id="3" name="Title 2"/>
          <p:cNvSpPr>
            <a:spLocks noGrp="1"/>
          </p:cNvSpPr>
          <p:nvPr>
            <p:ph type="title"/>
          </p:nvPr>
        </p:nvSpPr>
        <p:spPr/>
        <p:txBody>
          <a:bodyPr>
            <a:normAutofit fontScale="90000"/>
          </a:bodyPr>
          <a:lstStyle/>
          <a:p>
            <a:r>
              <a:rPr lang="en-US" cap="all" dirty="0"/>
              <a:t>Final report on new mobility services and business models</a:t>
            </a:r>
          </a:p>
        </p:txBody>
      </p:sp>
      <p:sp>
        <p:nvSpPr>
          <p:cNvPr id="4" name="AutoShape 2" descr="https://ukc-powerpoint.officeapps.live.com/pods/GetClipboardImage.ashx?Id=d3ea665b-3afd-4d5e-9c77-c6295366d4c8&amp;DC=GUK2&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圖片 6">
            <a:extLst>
              <a:ext uri="{FF2B5EF4-FFF2-40B4-BE49-F238E27FC236}">
                <a16:creationId xmlns:a16="http://schemas.microsoft.com/office/drawing/2014/main" id="{E06CEE1C-F009-4504-83E1-F8383EA5794C}"/>
              </a:ext>
            </a:extLst>
          </p:cNvPr>
          <p:cNvPicPr>
            <a:picLocks noChangeAspect="1"/>
          </p:cNvPicPr>
          <p:nvPr/>
        </p:nvPicPr>
        <p:blipFill rotWithShape="1">
          <a:blip r:embed="rId2">
            <a:extLst>
              <a:ext uri="{28A0092B-C50C-407E-A947-70E740481C1C}">
                <a14:useLocalDpi xmlns:a14="http://schemas.microsoft.com/office/drawing/2010/main" val="0"/>
              </a:ext>
            </a:extLst>
          </a:blip>
          <a:srcRect b="5844"/>
          <a:stretch/>
        </p:blipFill>
        <p:spPr>
          <a:xfrm>
            <a:off x="1146627" y="2774858"/>
            <a:ext cx="4979670" cy="2330499"/>
          </a:xfrm>
          <a:prstGeom prst="rect">
            <a:avLst/>
          </a:prstGeom>
        </p:spPr>
      </p:pic>
      <p:pic>
        <p:nvPicPr>
          <p:cNvPr id="9" name="Picture 8">
            <a:extLst>
              <a:ext uri="{FF2B5EF4-FFF2-40B4-BE49-F238E27FC236}">
                <a16:creationId xmlns:a16="http://schemas.microsoft.com/office/drawing/2014/main" id="{25C51301-CCA5-4BF8-B006-BF6D50B54A3C}"/>
              </a:ext>
            </a:extLst>
          </p:cNvPr>
          <p:cNvPicPr>
            <a:picLocks noChangeAspect="1"/>
          </p:cNvPicPr>
          <p:nvPr/>
        </p:nvPicPr>
        <p:blipFill>
          <a:blip r:embed="rId3"/>
          <a:stretch>
            <a:fillRect/>
          </a:stretch>
        </p:blipFill>
        <p:spPr>
          <a:xfrm>
            <a:off x="7753799" y="1387341"/>
            <a:ext cx="3600000" cy="5105534"/>
          </a:xfrm>
          <a:prstGeom prst="rect">
            <a:avLst/>
          </a:prstGeom>
          <a:ln w="9525">
            <a:solidFill>
              <a:schemeClr val="tx1"/>
            </a:solidFill>
          </a:ln>
        </p:spPr>
      </p:pic>
      <p:sp>
        <p:nvSpPr>
          <p:cNvPr id="11" name="Flowchart: Alternate Process 10">
            <a:extLst>
              <a:ext uri="{FF2B5EF4-FFF2-40B4-BE49-F238E27FC236}">
                <a16:creationId xmlns:a16="http://schemas.microsoft.com/office/drawing/2014/main" id="{AB1F1A45-D2C0-473F-BDCE-BF89A62E67E0}"/>
              </a:ext>
            </a:extLst>
          </p:cNvPr>
          <p:cNvSpPr/>
          <p:nvPr/>
        </p:nvSpPr>
        <p:spPr>
          <a:xfrm>
            <a:off x="1146627" y="5257858"/>
            <a:ext cx="6357757" cy="763051"/>
          </a:xfrm>
          <a:prstGeom prst="flowChartAlternate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Coming to the GECKO website soon</a:t>
            </a:r>
          </a:p>
        </p:txBody>
      </p:sp>
    </p:spTree>
    <p:extLst>
      <p:ext uri="{BB962C8B-B14F-4D97-AF65-F5344CB8AC3E}">
        <p14:creationId xmlns:p14="http://schemas.microsoft.com/office/powerpoint/2010/main" val="350481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6627" y="2055813"/>
            <a:ext cx="6574973" cy="4117597"/>
          </a:xfrm>
        </p:spPr>
        <p:txBody>
          <a:bodyPr>
            <a:normAutofit/>
          </a:bodyPr>
          <a:lstStyle/>
          <a:p>
            <a:r>
              <a:rPr lang="en-US" sz="2000" b="1" dirty="0"/>
              <a:t>Report </a:t>
            </a:r>
            <a:r>
              <a:rPr lang="en-US" sz="2000" dirty="0"/>
              <a:t>covering </a:t>
            </a:r>
            <a:r>
              <a:rPr lang="en-US" sz="1800" dirty="0"/>
              <a:t>	end-users perspectives and their mobility needs of new mobility solutions</a:t>
            </a:r>
          </a:p>
          <a:p>
            <a:r>
              <a:rPr lang="en-US" sz="1800" b="1" dirty="0"/>
              <a:t>Survey for stakeholders coming soon</a:t>
            </a:r>
          </a:p>
          <a:p>
            <a:endParaRPr lang="en-US" sz="1800" dirty="0"/>
          </a:p>
          <a:p>
            <a:endParaRPr lang="en-US" sz="2000" b="1" dirty="0"/>
          </a:p>
        </p:txBody>
      </p:sp>
      <p:sp>
        <p:nvSpPr>
          <p:cNvPr id="3" name="Title 2"/>
          <p:cNvSpPr>
            <a:spLocks noGrp="1"/>
          </p:cNvSpPr>
          <p:nvPr>
            <p:ph type="title"/>
          </p:nvPr>
        </p:nvSpPr>
        <p:spPr/>
        <p:txBody>
          <a:bodyPr>
            <a:normAutofit fontScale="90000"/>
          </a:bodyPr>
          <a:lstStyle/>
          <a:p>
            <a:pPr algn="just"/>
            <a:r>
              <a:rPr lang="en-US" altLang="zh-TW" sz="4400" cap="all" dirty="0"/>
              <a:t>End Users’ Perception and Mobility Needs</a:t>
            </a:r>
            <a:endParaRPr lang="en-US" sz="4400" cap="all" dirty="0"/>
          </a:p>
        </p:txBody>
      </p:sp>
      <p:sp>
        <p:nvSpPr>
          <p:cNvPr id="4" name="AutoShape 2" descr="https://ukc-powerpoint.officeapps.live.com/pods/GetClipboardImage.ashx?Id=d3ea665b-3afd-4d5e-9c77-c6295366d4c8&amp;DC=GUK2&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CA76F336-1FB6-4C94-87A3-CEA544F342FF}"/>
              </a:ext>
            </a:extLst>
          </p:cNvPr>
          <p:cNvPicPr>
            <a:picLocks noChangeAspect="1"/>
          </p:cNvPicPr>
          <p:nvPr/>
        </p:nvPicPr>
        <p:blipFill>
          <a:blip r:embed="rId2"/>
          <a:stretch>
            <a:fillRect/>
          </a:stretch>
        </p:blipFill>
        <p:spPr>
          <a:xfrm>
            <a:off x="7753799" y="1391034"/>
            <a:ext cx="3600000" cy="5101841"/>
          </a:xfrm>
          <a:prstGeom prst="rect">
            <a:avLst/>
          </a:prstGeom>
          <a:ln w="9525">
            <a:solidFill>
              <a:schemeClr val="tx1"/>
            </a:solidFill>
          </a:ln>
        </p:spPr>
      </p:pic>
      <p:sp>
        <p:nvSpPr>
          <p:cNvPr id="10" name="Flowchart: Alternate Process 9">
            <a:extLst>
              <a:ext uri="{FF2B5EF4-FFF2-40B4-BE49-F238E27FC236}">
                <a16:creationId xmlns:a16="http://schemas.microsoft.com/office/drawing/2014/main" id="{8D41B607-E45A-4795-B089-CF545F3A336B}"/>
              </a:ext>
            </a:extLst>
          </p:cNvPr>
          <p:cNvSpPr/>
          <p:nvPr/>
        </p:nvSpPr>
        <p:spPr>
          <a:xfrm>
            <a:off x="1146627" y="5257858"/>
            <a:ext cx="6357757" cy="763051"/>
          </a:xfrm>
          <a:prstGeom prst="flowChartAlternate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Coming to the GECKO website soon</a:t>
            </a:r>
          </a:p>
        </p:txBody>
      </p:sp>
    </p:spTree>
    <p:extLst>
      <p:ext uri="{BB962C8B-B14F-4D97-AF65-F5344CB8AC3E}">
        <p14:creationId xmlns:p14="http://schemas.microsoft.com/office/powerpoint/2010/main" val="428737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62F32-0108-4843-AD71-E1C34E7D44D7}"/>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GB">
                <a:latin typeface="Source Sans Pro"/>
                <a:ea typeface="Source Sans Pro"/>
              </a:rPr>
              <a:t>Regulating new mobility: Why is it so hard to do?</a:t>
            </a:r>
            <a:endParaRPr lang="en-US"/>
          </a:p>
          <a:p>
            <a:pPr marL="514350" indent="-514350">
              <a:buAutoNum type="arabicPeriod"/>
            </a:pPr>
            <a:r>
              <a:rPr lang="en-GB">
                <a:latin typeface="Source Sans Pro"/>
                <a:ea typeface="Source Sans Pro"/>
              </a:rPr>
              <a:t>How much do we need to regulate new mobility?</a:t>
            </a:r>
          </a:p>
          <a:p>
            <a:pPr marL="514350" indent="-514350">
              <a:buAutoNum type="arabicPeriod"/>
            </a:pPr>
            <a:r>
              <a:rPr lang="en-GB">
                <a:latin typeface="Source Sans Pro"/>
                <a:ea typeface="Source Sans Pro"/>
              </a:rPr>
              <a:t>New mobility: What’s the big deal about data?</a:t>
            </a:r>
          </a:p>
          <a:p>
            <a:pPr marL="514350" indent="-514350">
              <a:buAutoNum type="arabicPeriod"/>
            </a:pPr>
            <a:r>
              <a:rPr lang="en-GB">
                <a:latin typeface="Source Sans Pro"/>
                <a:ea typeface="Source Sans Pro"/>
              </a:rPr>
              <a:t>Private versus public: The new mobility culture clash</a:t>
            </a:r>
          </a:p>
        </p:txBody>
      </p:sp>
      <p:sp>
        <p:nvSpPr>
          <p:cNvPr id="3" name="Title 2">
            <a:extLst>
              <a:ext uri="{FF2B5EF4-FFF2-40B4-BE49-F238E27FC236}">
                <a16:creationId xmlns:a16="http://schemas.microsoft.com/office/drawing/2014/main" id="{FD9C8D56-3E13-4E43-8FEB-B52DEA43E987}"/>
              </a:ext>
            </a:extLst>
          </p:cNvPr>
          <p:cNvSpPr>
            <a:spLocks noGrp="1"/>
          </p:cNvSpPr>
          <p:nvPr>
            <p:ph type="title"/>
          </p:nvPr>
        </p:nvSpPr>
        <p:spPr/>
        <p:txBody>
          <a:bodyPr/>
          <a:lstStyle/>
          <a:p>
            <a:r>
              <a:rPr lang="en-US" dirty="0"/>
              <a:t>PODCASTS</a:t>
            </a:r>
            <a:endParaRPr lang="en-BE" dirty="0"/>
          </a:p>
        </p:txBody>
      </p:sp>
      <p:sp>
        <p:nvSpPr>
          <p:cNvPr id="5" name="Flowchart: Alternate Process 4">
            <a:extLst>
              <a:ext uri="{FF2B5EF4-FFF2-40B4-BE49-F238E27FC236}">
                <a16:creationId xmlns:a16="http://schemas.microsoft.com/office/drawing/2014/main" id="{B9582321-B368-4F09-AEB7-ECA7E4AB381E}"/>
              </a:ext>
            </a:extLst>
          </p:cNvPr>
          <p:cNvSpPr/>
          <p:nvPr/>
        </p:nvSpPr>
        <p:spPr>
          <a:xfrm>
            <a:off x="2471468" y="4581982"/>
            <a:ext cx="6357757" cy="763051"/>
          </a:xfrm>
          <a:prstGeom prst="flowChartAlternate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Appearing monthly starting in late April.</a:t>
            </a:r>
            <a:endParaRPr lang="en-US" sz="1800" b="1"/>
          </a:p>
        </p:txBody>
      </p:sp>
    </p:spTree>
    <p:extLst>
      <p:ext uri="{BB962C8B-B14F-4D97-AF65-F5344CB8AC3E}">
        <p14:creationId xmlns:p14="http://schemas.microsoft.com/office/powerpoint/2010/main" val="4220924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F70331-6BF8-489D-9143-FAA89829E55A}"/>
              </a:ext>
            </a:extLst>
          </p:cNvPr>
          <p:cNvSpPr>
            <a:spLocks noGrp="1"/>
          </p:cNvSpPr>
          <p:nvPr>
            <p:ph sz="quarter" idx="10"/>
          </p:nvPr>
        </p:nvSpPr>
        <p:spPr/>
        <p:txBody>
          <a:bodyPr/>
          <a:lstStyle/>
          <a:p>
            <a:r>
              <a:rPr lang="en-US" b="1" dirty="0"/>
              <a:t>COMING IN 2021</a:t>
            </a:r>
          </a:p>
          <a:p>
            <a:r>
              <a:rPr lang="en-US" b="1" dirty="0"/>
              <a:t>DATE TO BE ANNOUNCED</a:t>
            </a:r>
            <a:endParaRPr lang="en-BE" b="1" dirty="0"/>
          </a:p>
        </p:txBody>
      </p:sp>
      <p:sp>
        <p:nvSpPr>
          <p:cNvPr id="3" name="Text Placeholder 2">
            <a:extLst>
              <a:ext uri="{FF2B5EF4-FFF2-40B4-BE49-F238E27FC236}">
                <a16:creationId xmlns:a16="http://schemas.microsoft.com/office/drawing/2014/main" id="{65BD1291-8502-4403-A0C3-62D87AD65078}"/>
              </a:ext>
            </a:extLst>
          </p:cNvPr>
          <p:cNvSpPr>
            <a:spLocks noGrp="1"/>
          </p:cNvSpPr>
          <p:nvPr>
            <p:ph type="body" sz="quarter" idx="11"/>
          </p:nvPr>
        </p:nvSpPr>
        <p:spPr/>
        <p:txBody>
          <a:bodyPr/>
          <a:lstStyle/>
          <a:p>
            <a:pPr algn="just"/>
            <a:r>
              <a:rPr lang="en-US" dirty="0"/>
              <a:t>SEE YOU ALL AT THE GECKO FINAL EVENT</a:t>
            </a:r>
            <a:endParaRPr lang="en-BE" dirty="0"/>
          </a:p>
        </p:txBody>
      </p:sp>
    </p:spTree>
    <p:extLst>
      <p:ext uri="{BB962C8B-B14F-4D97-AF65-F5344CB8AC3E}">
        <p14:creationId xmlns:p14="http://schemas.microsoft.com/office/powerpoint/2010/main" val="383945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944F-A87F-4D1F-8E0E-C2B00DF2AE33}"/>
              </a:ext>
            </a:extLst>
          </p:cNvPr>
          <p:cNvSpPr>
            <a:spLocks noGrp="1"/>
          </p:cNvSpPr>
          <p:nvPr>
            <p:ph type="title"/>
          </p:nvPr>
        </p:nvSpPr>
        <p:spPr/>
        <p:txBody>
          <a:bodyPr>
            <a:normAutofit/>
          </a:bodyPr>
          <a:lstStyle/>
          <a:p>
            <a:r>
              <a:rPr lang="en-GB" sz="3200" cap="all" dirty="0"/>
              <a:t>Recommendations</a:t>
            </a:r>
            <a:br>
              <a:rPr lang="en-GB" sz="3200" cap="all" dirty="0"/>
            </a:br>
            <a:br>
              <a:rPr lang="en-GB" sz="3200" cap="all" dirty="0"/>
            </a:br>
            <a:r>
              <a:rPr lang="en-GB" sz="3200" cap="all" dirty="0"/>
              <a:t>Joint position paper</a:t>
            </a:r>
            <a:endParaRPr lang="en-BE" sz="3200" cap="all" dirty="0"/>
          </a:p>
        </p:txBody>
      </p:sp>
      <p:sp>
        <p:nvSpPr>
          <p:cNvPr id="3" name="Text Placeholder 2">
            <a:extLst>
              <a:ext uri="{FF2B5EF4-FFF2-40B4-BE49-F238E27FC236}">
                <a16:creationId xmlns:a16="http://schemas.microsoft.com/office/drawing/2014/main" id="{A140C45E-E567-48A8-8BF9-178509819589}"/>
              </a:ext>
            </a:extLst>
          </p:cNvPr>
          <p:cNvSpPr>
            <a:spLocks noGrp="1"/>
          </p:cNvSpPr>
          <p:nvPr>
            <p:ph type="body" idx="10"/>
          </p:nvPr>
        </p:nvSpPr>
        <p:spPr/>
        <p:txBody>
          <a:bodyPr/>
          <a:lstStyle/>
          <a:p>
            <a:r>
              <a:rPr lang="en-GB" b="1" dirty="0"/>
              <a:t>Thursday, 15 April </a:t>
            </a:r>
          </a:p>
        </p:txBody>
      </p:sp>
    </p:spTree>
    <p:extLst>
      <p:ext uri="{BB962C8B-B14F-4D97-AF65-F5344CB8AC3E}">
        <p14:creationId xmlns:p14="http://schemas.microsoft.com/office/powerpoint/2010/main" val="4163957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431143" y="2818676"/>
            <a:ext cx="7329715" cy="879310"/>
          </a:xfrm>
        </p:spPr>
        <p:txBody>
          <a:bodyPr>
            <a:normAutofit fontScale="32500" lnSpcReduction="20000"/>
          </a:bodyPr>
          <a:lstStyle/>
          <a:p>
            <a:r>
              <a:rPr lang="en-US" dirty="0"/>
              <a:t>Yannick </a:t>
            </a:r>
            <a:r>
              <a:rPr lang="en-US" dirty="0" err="1"/>
              <a:t>Bousse</a:t>
            </a:r>
            <a:r>
              <a:rPr lang="en-US" dirty="0"/>
              <a:t>, UITP, </a:t>
            </a:r>
            <a:r>
              <a:rPr lang="en-US" dirty="0">
                <a:hlinkClick r:id="rId2"/>
              </a:rPr>
              <a:t>yannick.bousse@uitp.org</a:t>
            </a:r>
            <a:r>
              <a:rPr lang="en-US" dirty="0"/>
              <a:t> </a:t>
            </a:r>
          </a:p>
          <a:p>
            <a:r>
              <a:rPr lang="en-US" dirty="0"/>
              <a:t>Bonnie Fenton, Rupprecht Consult, </a:t>
            </a:r>
            <a:r>
              <a:rPr lang="en-US" dirty="0">
                <a:hlinkClick r:id="rId3"/>
              </a:rPr>
              <a:t>b.fenton@rupprecht-consult.eu</a:t>
            </a:r>
            <a:r>
              <a:rPr lang="en-US" dirty="0"/>
              <a:t> </a:t>
            </a:r>
          </a:p>
          <a:p>
            <a:r>
              <a:rPr lang="en-US" dirty="0"/>
              <a:t>Pedro Homem de Gouveia, Polis, </a:t>
            </a:r>
            <a:r>
              <a:rPr lang="en-US" dirty="0">
                <a:hlinkClick r:id="rId4"/>
              </a:rPr>
              <a:t>pgouveia@polisnetwork.eu</a:t>
            </a:r>
            <a:r>
              <a:rPr lang="en-US" dirty="0"/>
              <a:t> </a:t>
            </a:r>
          </a:p>
          <a:p>
            <a:r>
              <a:rPr lang="en-US" dirty="0"/>
              <a:t>Pasquale Cancellara, Polis, </a:t>
            </a:r>
            <a:r>
              <a:rPr lang="en-US" dirty="0">
                <a:hlinkClick r:id="rId5"/>
              </a:rPr>
              <a:t>pcancellara@polisnetwork.eu</a:t>
            </a:r>
            <a:r>
              <a:rPr lang="en-US" dirty="0"/>
              <a:t> </a:t>
            </a:r>
          </a:p>
        </p:txBody>
      </p:sp>
      <p:sp>
        <p:nvSpPr>
          <p:cNvPr id="4" name="Title 3"/>
          <p:cNvSpPr>
            <a:spLocks noGrp="1"/>
          </p:cNvSpPr>
          <p:nvPr>
            <p:ph type="title"/>
          </p:nvPr>
        </p:nvSpPr>
        <p:spPr/>
        <p:txBody>
          <a:bodyPr>
            <a:normAutofit fontScale="90000"/>
          </a:bodyPr>
          <a:lstStyle/>
          <a:p>
            <a:r>
              <a:rPr lang="en-US" dirty="0"/>
              <a:t>Thank you for your</a:t>
            </a:r>
            <a:br>
              <a:rPr lang="en-US" dirty="0"/>
            </a:br>
            <a:r>
              <a:rPr lang="en-US" dirty="0"/>
              <a:t>interest and attention</a:t>
            </a:r>
          </a:p>
        </p:txBody>
      </p:sp>
      <p:sp>
        <p:nvSpPr>
          <p:cNvPr id="6" name="Text Placeholder 5"/>
          <p:cNvSpPr>
            <a:spLocks noGrp="1"/>
          </p:cNvSpPr>
          <p:nvPr>
            <p:ph type="body" idx="10"/>
          </p:nvPr>
        </p:nvSpPr>
        <p:spPr/>
        <p:txBody>
          <a:bodyPr>
            <a:normAutofit/>
          </a:bodyPr>
          <a:lstStyle/>
          <a:p>
            <a:r>
              <a:rPr lang="en-GB" sz="900" dirty="0">
                <a:solidFill>
                  <a:srgbClr val="5D605F"/>
                </a:solidFill>
                <a:latin typeface="+mj-lt"/>
                <a:ea typeface="Calibri" panose="020F0502020204030204" pitchFamily="34" charset="0"/>
              </a:rPr>
              <a:t>The sole responsibility for the content of this document lies with the authors. It does not necessarily reflect the opinion of the European Union. Neither the INEA nor the European Commission are responsible for any use that may be made of the information contained therein.</a:t>
            </a:r>
            <a:endParaRPr lang="en-US" sz="900" dirty="0">
              <a:solidFill>
                <a:srgbClr val="5D605F"/>
              </a:solidFill>
              <a:latin typeface="+mj-lt"/>
              <a:ea typeface="Calibri" panose="020F0502020204030204" pitchFamily="34" charset="0"/>
            </a:endParaRPr>
          </a:p>
        </p:txBody>
      </p:sp>
    </p:spTree>
    <p:extLst>
      <p:ext uri="{BB962C8B-B14F-4D97-AF65-F5344CB8AC3E}">
        <p14:creationId xmlns:p14="http://schemas.microsoft.com/office/powerpoint/2010/main" val="341060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5A2844-0E7B-4452-9ADF-38FF8EA83EA8}"/>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en-US" b="1" dirty="0"/>
              <a:t>Political statement </a:t>
            </a:r>
            <a:r>
              <a:rPr lang="en-US" dirty="0"/>
              <a:t>on EU regulatory approaches to devise new regulatory schemes, frameworks and governance models</a:t>
            </a:r>
          </a:p>
          <a:p>
            <a:pPr marL="457200" indent="-457200" algn="just">
              <a:buFont typeface="Arial" panose="020B0604020202020204" pitchFamily="34" charset="0"/>
              <a:buChar char="•"/>
            </a:pPr>
            <a:r>
              <a:rPr lang="en-US" dirty="0"/>
              <a:t>Messages to the </a:t>
            </a:r>
            <a:r>
              <a:rPr lang="en-US" b="1" dirty="0"/>
              <a:t>European Institutions </a:t>
            </a:r>
            <a:r>
              <a:rPr lang="en-US" dirty="0"/>
              <a:t>on issues relating to </a:t>
            </a:r>
            <a:r>
              <a:rPr lang="en-US" b="1" dirty="0"/>
              <a:t>future mobility to 2040 for passenger and freight</a:t>
            </a:r>
            <a:endParaRPr lang="en-US" dirty="0"/>
          </a:p>
          <a:p>
            <a:pPr marL="457200" indent="-457200" algn="just">
              <a:buFont typeface="Arial" panose="020B0604020202020204" pitchFamily="34" charset="0"/>
              <a:buChar char="•"/>
            </a:pPr>
            <a:r>
              <a:rPr lang="en-US" dirty="0"/>
              <a:t>Set </a:t>
            </a:r>
            <a:r>
              <a:rPr lang="en-US" b="1" dirty="0"/>
              <a:t>key priorities towards adaptive new regulation frameworks</a:t>
            </a:r>
            <a:endParaRPr lang="en-BE" b="1" dirty="0"/>
          </a:p>
        </p:txBody>
      </p:sp>
      <p:sp>
        <p:nvSpPr>
          <p:cNvPr id="3" name="Title 2">
            <a:extLst>
              <a:ext uri="{FF2B5EF4-FFF2-40B4-BE49-F238E27FC236}">
                <a16:creationId xmlns:a16="http://schemas.microsoft.com/office/drawing/2014/main" id="{9040A3D2-3BA3-41C3-848C-46A5DD0EB1D9}"/>
              </a:ext>
            </a:extLst>
          </p:cNvPr>
          <p:cNvSpPr>
            <a:spLocks noGrp="1"/>
          </p:cNvSpPr>
          <p:nvPr>
            <p:ph type="title"/>
          </p:nvPr>
        </p:nvSpPr>
        <p:spPr/>
        <p:txBody>
          <a:bodyPr/>
          <a:lstStyle/>
          <a:p>
            <a:r>
              <a:rPr lang="en-US" dirty="0"/>
              <a:t>JOINT POSITION PAPER</a:t>
            </a:r>
            <a:endParaRPr lang="en-BE" dirty="0"/>
          </a:p>
        </p:txBody>
      </p:sp>
    </p:spTree>
    <p:extLst>
      <p:ext uri="{BB962C8B-B14F-4D97-AF65-F5344CB8AC3E}">
        <p14:creationId xmlns:p14="http://schemas.microsoft.com/office/powerpoint/2010/main" val="95686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F5E3E02-CBE2-4427-81AE-A1921FCAB230}"/>
              </a:ext>
            </a:extLst>
          </p:cNvPr>
          <p:cNvGraphicFramePr>
            <a:graphicFrameLocks noGrp="1"/>
          </p:cNvGraphicFramePr>
          <p:nvPr>
            <p:ph idx="1"/>
            <p:extLst>
              <p:ext uri="{D42A27DB-BD31-4B8C-83A1-F6EECF244321}">
                <p14:modId xmlns:p14="http://schemas.microsoft.com/office/powerpoint/2010/main" val="1096271679"/>
              </p:ext>
            </p:extLst>
          </p:nvPr>
        </p:nvGraphicFramePr>
        <p:xfrm>
          <a:off x="1146174" y="2055813"/>
          <a:ext cx="101880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A75B9E-A78B-4BDB-BF72-03A2C9C2F83E}"/>
              </a:ext>
            </a:extLst>
          </p:cNvPr>
          <p:cNvSpPr>
            <a:spLocks noGrp="1"/>
          </p:cNvSpPr>
          <p:nvPr>
            <p:ph type="title"/>
          </p:nvPr>
        </p:nvSpPr>
        <p:spPr/>
        <p:txBody>
          <a:bodyPr/>
          <a:lstStyle/>
          <a:p>
            <a:r>
              <a:rPr lang="en-US" dirty="0"/>
              <a:t>PUBLIC-PRIVATE COOPERATION</a:t>
            </a:r>
            <a:endParaRPr lang="en-BE" dirty="0"/>
          </a:p>
        </p:txBody>
      </p:sp>
    </p:spTree>
    <p:extLst>
      <p:ext uri="{BB962C8B-B14F-4D97-AF65-F5344CB8AC3E}">
        <p14:creationId xmlns:p14="http://schemas.microsoft.com/office/powerpoint/2010/main" val="220586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F5E3E02-CBE2-4427-81AE-A1921FCAB230}"/>
              </a:ext>
            </a:extLst>
          </p:cNvPr>
          <p:cNvGraphicFramePr>
            <a:graphicFrameLocks noGrp="1"/>
          </p:cNvGraphicFramePr>
          <p:nvPr>
            <p:ph idx="1"/>
            <p:extLst>
              <p:ext uri="{D42A27DB-BD31-4B8C-83A1-F6EECF244321}">
                <p14:modId xmlns:p14="http://schemas.microsoft.com/office/powerpoint/2010/main" val="199276496"/>
              </p:ext>
            </p:extLst>
          </p:nvPr>
        </p:nvGraphicFramePr>
        <p:xfrm>
          <a:off x="1146174" y="2055813"/>
          <a:ext cx="101880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A75B9E-A78B-4BDB-BF72-03A2C9C2F83E}"/>
              </a:ext>
            </a:extLst>
          </p:cNvPr>
          <p:cNvSpPr>
            <a:spLocks noGrp="1"/>
          </p:cNvSpPr>
          <p:nvPr>
            <p:ph type="title"/>
          </p:nvPr>
        </p:nvSpPr>
        <p:spPr/>
        <p:txBody>
          <a:bodyPr/>
          <a:lstStyle/>
          <a:p>
            <a:r>
              <a:rPr lang="en-US" dirty="0"/>
              <a:t>DATA</a:t>
            </a:r>
            <a:endParaRPr lang="en-BE" dirty="0"/>
          </a:p>
        </p:txBody>
      </p:sp>
    </p:spTree>
    <p:extLst>
      <p:ext uri="{BB962C8B-B14F-4D97-AF65-F5344CB8AC3E}">
        <p14:creationId xmlns:p14="http://schemas.microsoft.com/office/powerpoint/2010/main" val="12426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F5E3E02-CBE2-4427-81AE-A1921FCAB230}"/>
              </a:ext>
            </a:extLst>
          </p:cNvPr>
          <p:cNvGraphicFramePr>
            <a:graphicFrameLocks noGrp="1"/>
          </p:cNvGraphicFramePr>
          <p:nvPr>
            <p:ph idx="1"/>
          </p:nvPr>
        </p:nvGraphicFramePr>
        <p:xfrm>
          <a:off x="1146174" y="2055813"/>
          <a:ext cx="101880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A75B9E-A78B-4BDB-BF72-03A2C9C2F83E}"/>
              </a:ext>
            </a:extLst>
          </p:cNvPr>
          <p:cNvSpPr>
            <a:spLocks noGrp="1"/>
          </p:cNvSpPr>
          <p:nvPr>
            <p:ph type="title"/>
          </p:nvPr>
        </p:nvSpPr>
        <p:spPr/>
        <p:txBody>
          <a:bodyPr/>
          <a:lstStyle/>
          <a:p>
            <a:r>
              <a:rPr lang="en-US" dirty="0"/>
              <a:t>NEW REGULATORY APPROACHES</a:t>
            </a:r>
            <a:endParaRPr lang="en-BE" dirty="0"/>
          </a:p>
        </p:txBody>
      </p:sp>
    </p:spTree>
    <p:extLst>
      <p:ext uri="{BB962C8B-B14F-4D97-AF65-F5344CB8AC3E}">
        <p14:creationId xmlns:p14="http://schemas.microsoft.com/office/powerpoint/2010/main" val="392208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F5E3E02-CBE2-4427-81AE-A1921FCAB230}"/>
              </a:ext>
            </a:extLst>
          </p:cNvPr>
          <p:cNvGraphicFramePr>
            <a:graphicFrameLocks noGrp="1"/>
          </p:cNvGraphicFramePr>
          <p:nvPr>
            <p:ph idx="1"/>
            <p:extLst>
              <p:ext uri="{D42A27DB-BD31-4B8C-83A1-F6EECF244321}">
                <p14:modId xmlns:p14="http://schemas.microsoft.com/office/powerpoint/2010/main" val="2772790415"/>
              </p:ext>
            </p:extLst>
          </p:nvPr>
        </p:nvGraphicFramePr>
        <p:xfrm>
          <a:off x="1146175" y="2055813"/>
          <a:ext cx="10207625"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A75B9E-A78B-4BDB-BF72-03A2C9C2F83E}"/>
              </a:ext>
            </a:extLst>
          </p:cNvPr>
          <p:cNvSpPr>
            <a:spLocks noGrp="1"/>
          </p:cNvSpPr>
          <p:nvPr>
            <p:ph type="title"/>
          </p:nvPr>
        </p:nvSpPr>
        <p:spPr/>
        <p:txBody>
          <a:bodyPr/>
          <a:lstStyle/>
          <a:p>
            <a:r>
              <a:rPr lang="en-US" dirty="0"/>
              <a:t>SUSTAINABILITY, SOCIETY AND SAFETY</a:t>
            </a:r>
            <a:endParaRPr lang="en-BE" dirty="0"/>
          </a:p>
        </p:txBody>
      </p:sp>
    </p:spTree>
    <p:extLst>
      <p:ext uri="{BB962C8B-B14F-4D97-AF65-F5344CB8AC3E}">
        <p14:creationId xmlns:p14="http://schemas.microsoft.com/office/powerpoint/2010/main" val="276133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A157-653F-4971-86F0-6AD8A5A1ABDD}"/>
              </a:ext>
            </a:extLst>
          </p:cNvPr>
          <p:cNvSpPr>
            <a:spLocks noGrp="1"/>
          </p:cNvSpPr>
          <p:nvPr>
            <p:ph type="title"/>
          </p:nvPr>
        </p:nvSpPr>
        <p:spPr/>
        <p:txBody>
          <a:bodyPr>
            <a:noAutofit/>
          </a:bodyPr>
          <a:lstStyle/>
          <a:p>
            <a:r>
              <a:rPr lang="en-GB" sz="2800" cap="all" dirty="0"/>
              <a:t>Looking ahead to 2040</a:t>
            </a:r>
            <a:br>
              <a:rPr lang="en-GB" sz="2800" cap="all" dirty="0"/>
            </a:br>
            <a:r>
              <a:rPr lang="en-GB" sz="2800" cap="all" dirty="0"/>
              <a:t> </a:t>
            </a:r>
            <a:br>
              <a:rPr lang="en-GB" sz="2800" cap="all" dirty="0"/>
            </a:br>
            <a:r>
              <a:rPr lang="en-GB" sz="2800" cap="all" dirty="0"/>
              <a:t>Adaptive Regulation Roadmap 2040</a:t>
            </a:r>
            <a:endParaRPr lang="en-BE" sz="3600" cap="all" dirty="0"/>
          </a:p>
        </p:txBody>
      </p:sp>
      <p:sp>
        <p:nvSpPr>
          <p:cNvPr id="3" name="Text Placeholder 2">
            <a:extLst>
              <a:ext uri="{FF2B5EF4-FFF2-40B4-BE49-F238E27FC236}">
                <a16:creationId xmlns:a16="http://schemas.microsoft.com/office/drawing/2014/main" id="{2098A817-2879-46B6-8F26-60FC75C6CBA9}"/>
              </a:ext>
            </a:extLst>
          </p:cNvPr>
          <p:cNvSpPr>
            <a:spLocks noGrp="1"/>
          </p:cNvSpPr>
          <p:nvPr>
            <p:ph type="body" idx="10"/>
          </p:nvPr>
        </p:nvSpPr>
        <p:spPr/>
        <p:txBody>
          <a:bodyPr/>
          <a:lstStyle/>
          <a:p>
            <a:r>
              <a:rPr lang="en-GB" b="1" dirty="0"/>
              <a:t>Wednesday, 14 April </a:t>
            </a:r>
          </a:p>
        </p:txBody>
      </p:sp>
    </p:spTree>
    <p:extLst>
      <p:ext uri="{BB962C8B-B14F-4D97-AF65-F5344CB8AC3E}">
        <p14:creationId xmlns:p14="http://schemas.microsoft.com/office/powerpoint/2010/main" val="4154354663"/>
      </p:ext>
    </p:extLst>
  </p:cSld>
  <p:clrMapOvr>
    <a:masterClrMapping/>
  </p:clrMapOvr>
</p:sld>
</file>

<file path=ppt/theme/theme1.xml><?xml version="1.0" encoding="utf-8"?>
<a:theme xmlns:a="http://schemas.openxmlformats.org/drawingml/2006/main" name="Gecko theme">
  <a:themeElements>
    <a:clrScheme name="GECKO">
      <a:dk1>
        <a:srgbClr val="29235C"/>
      </a:dk1>
      <a:lt1>
        <a:sysClr val="window" lastClr="FFFFFF"/>
      </a:lt1>
      <a:dk2>
        <a:srgbClr val="9D9D9C"/>
      </a:dk2>
      <a:lt2>
        <a:srgbClr val="DADADA"/>
      </a:lt2>
      <a:accent1>
        <a:srgbClr val="29235C"/>
      </a:accent1>
      <a:accent2>
        <a:srgbClr val="E6332A"/>
      </a:accent2>
      <a:accent3>
        <a:srgbClr val="9D9D9C"/>
      </a:accent3>
      <a:accent4>
        <a:srgbClr val="A33463"/>
      </a:accent4>
      <a:accent5>
        <a:srgbClr val="3E2558"/>
      </a:accent5>
      <a:accent6>
        <a:srgbClr val="FBD5C6"/>
      </a:accent6>
      <a:hlink>
        <a:srgbClr val="29235C"/>
      </a:hlink>
      <a:folHlink>
        <a:srgbClr val="B4BED3"/>
      </a:folHlink>
    </a:clrScheme>
    <a:fontScheme name="GECK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cko theme" id="{1B4B76D2-CA25-4040-B076-34183216812C}" vid="{4613831C-97F3-4E41-90B0-CC0E1705E5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8CB689BBF064F911E71EFFC1CB2A3" ma:contentTypeVersion="13" ma:contentTypeDescription="Create a new document." ma:contentTypeScope="" ma:versionID="3858b4c0a2009abb6d317c37f65f5eeb">
  <xsd:schema xmlns:xsd="http://www.w3.org/2001/XMLSchema" xmlns:xs="http://www.w3.org/2001/XMLSchema" xmlns:p="http://schemas.microsoft.com/office/2006/metadata/properties" xmlns:ns2="fb7a3a8e-7964-4418-ab96-7edc9afd578f" xmlns:ns3="07e80eab-9d26-4ae7-bd74-003410c928f3" targetNamespace="http://schemas.microsoft.com/office/2006/metadata/properties" ma:root="true" ma:fieldsID="862e075237805341c11d2ba2e9d255ae" ns2:_="" ns3:_="">
    <xsd:import namespace="fb7a3a8e-7964-4418-ab96-7edc9afd578f"/>
    <xsd:import namespace="07e80eab-9d26-4ae7-bd74-003410c928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3a8e-7964-4418-ab96-7edc9afd5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80eab-9d26-4ae7-bd74-003410c928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878680-3874-4804-93B6-8B8F734F0E90}"/>
</file>

<file path=customXml/itemProps2.xml><?xml version="1.0" encoding="utf-8"?>
<ds:datastoreItem xmlns:ds="http://schemas.openxmlformats.org/officeDocument/2006/customXml" ds:itemID="{141FB207-35AC-460B-9E1A-A35F09866EFC}"/>
</file>

<file path=customXml/itemProps3.xml><?xml version="1.0" encoding="utf-8"?>
<ds:datastoreItem xmlns:ds="http://schemas.openxmlformats.org/officeDocument/2006/customXml" ds:itemID="{8EE141E5-B8BA-441B-81FD-E17B2376914A}"/>
</file>

<file path=docProps/app.xml><?xml version="1.0" encoding="utf-8"?>
<Properties xmlns="http://schemas.openxmlformats.org/officeDocument/2006/extended-properties" xmlns:vt="http://schemas.openxmlformats.org/officeDocument/2006/docPropsVTypes">
  <Template/>
  <TotalTime>0</TotalTime>
  <Words>2041</Words>
  <Application>Microsoft Office PowerPoint</Application>
  <PresentationFormat>Widescreen</PresentationFormat>
  <Paragraphs>206</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Open Sans Light</vt:lpstr>
      <vt:lpstr>Pero</vt:lpstr>
      <vt:lpstr>Source Sans Pro</vt:lpstr>
      <vt:lpstr>Gecko theme</vt:lpstr>
      <vt:lpstr>GECKO Stakeholder Workshop 3 Wrapping up</vt:lpstr>
      <vt:lpstr>STAKEHOLDER WORKSHOP 3</vt:lpstr>
      <vt:lpstr>Recommendations  Joint position paper</vt:lpstr>
      <vt:lpstr>JOINT POSITION PAPER</vt:lpstr>
      <vt:lpstr>PUBLIC-PRIVATE COOPERATION</vt:lpstr>
      <vt:lpstr>DATA</vt:lpstr>
      <vt:lpstr>NEW REGULATORY APPROACHES</vt:lpstr>
      <vt:lpstr>SUSTAINABILITY, SOCIETY AND SAFETY</vt:lpstr>
      <vt:lpstr>Looking ahead to 2040   Adaptive Regulation Roadmap 2040</vt:lpstr>
      <vt:lpstr>Adaptive Regulation Roadmap 2040</vt:lpstr>
      <vt:lpstr>Adaptive Regulation Roadmap 2040</vt:lpstr>
      <vt:lpstr>MUST be addressed immediately </vt:lpstr>
      <vt:lpstr>to be addressed IN THE MEDIUM TERM</vt:lpstr>
      <vt:lpstr>to be addressed continuously</vt:lpstr>
      <vt:lpstr>Conflicting interests </vt:lpstr>
      <vt:lpstr>GECKO GUIDELINES FOR NEW GOVERNANCE MODELS</vt:lpstr>
      <vt:lpstr>TRANSPORT JUSTICE &amp; SOCIAL INCLUSION</vt:lpstr>
      <vt:lpstr>ENCOURAGING ACTIVE MOBILITY</vt:lpstr>
      <vt:lpstr>FAIR LABOUR PRACTICES </vt:lpstr>
      <vt:lpstr>PROTECTING &amp; SERVING THE BACKBONE</vt:lpstr>
      <vt:lpstr>PowerPoint Presentation</vt:lpstr>
      <vt:lpstr>PowerPoint Presentation</vt:lpstr>
      <vt:lpstr>AVAILABLE FROM GECKO</vt:lpstr>
      <vt:lpstr>Compliance Map  </vt:lpstr>
      <vt:lpstr>Final research on governance of mobility innovations</vt:lpstr>
      <vt:lpstr>Final report on new mobility services and business models</vt:lpstr>
      <vt:lpstr>End Users’ Perception and Mobility Needs</vt:lpstr>
      <vt:lpstr>PODCASTS</vt:lpstr>
      <vt:lpstr>PowerPoint Presentation</vt:lpstr>
      <vt:lpstr>Thank you for your interest and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Compish</dc:creator>
  <cp:lastModifiedBy>Bonnie Fenton</cp:lastModifiedBy>
  <cp:revision>75</cp:revision>
  <dcterms:created xsi:type="dcterms:W3CDTF">2019-03-26T18:48:30Z</dcterms:created>
  <dcterms:modified xsi:type="dcterms:W3CDTF">2021-06-15T09:17:27Z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0x01010099E8CB689BBF064F911E71EFFC1CB2A3</vt:lpwstr>
  </property>
</Properties>
</file>