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9"/>
  </p:notesMasterIdLst>
  <p:handoutMasterIdLst>
    <p:handoutMasterId r:id="rId10"/>
  </p:handoutMasterIdLst>
  <p:sldIdLst>
    <p:sldId id="364" r:id="rId2"/>
    <p:sldId id="293" r:id="rId3"/>
    <p:sldId id="365" r:id="rId4"/>
    <p:sldId id="374" r:id="rId5"/>
    <p:sldId id="378" r:id="rId6"/>
    <p:sldId id="366"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32A"/>
    <a:srgbClr val="29235C"/>
    <a:srgbClr val="FBD5C6"/>
    <a:srgbClr val="B4B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41" autoAdjust="0"/>
    <p:restoredTop sz="94660"/>
  </p:normalViewPr>
  <p:slideViewPr>
    <p:cSldViewPr snapToGrid="0">
      <p:cViewPr varScale="1">
        <p:scale>
          <a:sx n="104" d="100"/>
          <a:sy n="104" d="100"/>
        </p:scale>
        <p:origin x="126" y="3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Fenton" userId="dc17fde1-12eb-4fec-8fa1-027fdf928637" providerId="ADAL" clId="{61950901-0F14-400C-8A76-D5B0B5F4B63C}"/>
    <pc:docChg chg="delSld">
      <pc:chgData name="Bonnie Fenton" userId="dc17fde1-12eb-4fec-8fa1-027fdf928637" providerId="ADAL" clId="{61950901-0F14-400C-8A76-D5B0B5F4B63C}" dt="2021-06-16T10:50:38.542" v="0" actId="47"/>
      <pc:docMkLst>
        <pc:docMk/>
      </pc:docMkLst>
      <pc:sldChg chg="del">
        <pc:chgData name="Bonnie Fenton" userId="dc17fde1-12eb-4fec-8fa1-027fdf928637" providerId="ADAL" clId="{61950901-0F14-400C-8A76-D5B0B5F4B63C}" dt="2021-06-16T10:50:38.542" v="0" actId="47"/>
        <pc:sldMkLst>
          <pc:docMk/>
          <pc:sldMk cId="3561142496" sldId="294"/>
        </pc:sldMkLst>
      </pc:sldChg>
      <pc:sldChg chg="del">
        <pc:chgData name="Bonnie Fenton" userId="dc17fde1-12eb-4fec-8fa1-027fdf928637" providerId="ADAL" clId="{61950901-0F14-400C-8A76-D5B0B5F4B63C}" dt="2021-06-16T10:50:38.542" v="0" actId="47"/>
        <pc:sldMkLst>
          <pc:docMk/>
          <pc:sldMk cId="608451789" sldId="363"/>
        </pc:sldMkLst>
      </pc:sldChg>
      <pc:sldChg chg="del">
        <pc:chgData name="Bonnie Fenton" userId="dc17fde1-12eb-4fec-8fa1-027fdf928637" providerId="ADAL" clId="{61950901-0F14-400C-8A76-D5B0B5F4B63C}" dt="2021-06-16T10:50:38.542" v="0" actId="47"/>
        <pc:sldMkLst>
          <pc:docMk/>
          <pc:sldMk cId="956866563" sldId="370"/>
        </pc:sldMkLst>
      </pc:sldChg>
      <pc:sldChg chg="del">
        <pc:chgData name="Bonnie Fenton" userId="dc17fde1-12eb-4fec-8fa1-027fdf928637" providerId="ADAL" clId="{61950901-0F14-400C-8A76-D5B0B5F4B63C}" dt="2021-06-16T10:50:38.542" v="0" actId="47"/>
        <pc:sldMkLst>
          <pc:docMk/>
          <pc:sldMk cId="2186912994" sldId="371"/>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A0579-BB55-407B-88BD-6CBDD8F5B26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BE"/>
        </a:p>
      </dgm:t>
    </dgm:pt>
    <dgm:pt modelId="{21FC8ED1-D329-4523-99F5-091612866861}">
      <dgm:prSet phldrT="[Text]"/>
      <dgm:spPr/>
      <dgm:t>
        <a:bodyPr/>
        <a:lstStyle/>
        <a:p>
          <a:r>
            <a:rPr lang="en-GB" dirty="0"/>
            <a:t>WHERE ARE WE NOW</a:t>
          </a:r>
          <a:endParaRPr lang="en-BE" dirty="0"/>
        </a:p>
      </dgm:t>
    </dgm:pt>
    <dgm:pt modelId="{C270D76A-0426-4678-B74E-BE58313E1BEF}" type="parTrans" cxnId="{5BCC1653-110B-4345-A1B3-A4CE8B79C2D4}">
      <dgm:prSet/>
      <dgm:spPr/>
      <dgm:t>
        <a:bodyPr/>
        <a:lstStyle/>
        <a:p>
          <a:endParaRPr lang="en-BE"/>
        </a:p>
      </dgm:t>
    </dgm:pt>
    <dgm:pt modelId="{C41B4448-FAF0-481C-A6B2-0F7B2289014C}" type="sibTrans" cxnId="{5BCC1653-110B-4345-A1B3-A4CE8B79C2D4}">
      <dgm:prSet/>
      <dgm:spPr/>
      <dgm:t>
        <a:bodyPr/>
        <a:lstStyle/>
        <a:p>
          <a:endParaRPr lang="en-BE"/>
        </a:p>
      </dgm:t>
    </dgm:pt>
    <dgm:pt modelId="{2E995AA5-11DC-43B8-A17F-9C6AC250199D}">
      <dgm:prSet phldrT="[Text]"/>
      <dgm:spPr/>
      <dgm:t>
        <a:bodyPr/>
        <a:lstStyle/>
        <a:p>
          <a:r>
            <a:rPr lang="en-US" dirty="0"/>
            <a:t>Challenges in reaching the aim</a:t>
          </a:r>
          <a:endParaRPr lang="en-BE" dirty="0"/>
        </a:p>
      </dgm:t>
    </dgm:pt>
    <dgm:pt modelId="{3AE40D0E-DC57-4383-B835-F06979A00094}" type="parTrans" cxnId="{78A5B7DA-94F2-4070-A41D-7BA04051C75C}">
      <dgm:prSet/>
      <dgm:spPr/>
      <dgm:t>
        <a:bodyPr/>
        <a:lstStyle/>
        <a:p>
          <a:endParaRPr lang="en-BE"/>
        </a:p>
      </dgm:t>
    </dgm:pt>
    <dgm:pt modelId="{8B6723B9-798B-4F04-A5DC-9A7149CE4564}" type="sibTrans" cxnId="{78A5B7DA-94F2-4070-A41D-7BA04051C75C}">
      <dgm:prSet/>
      <dgm:spPr/>
      <dgm:t>
        <a:bodyPr/>
        <a:lstStyle/>
        <a:p>
          <a:endParaRPr lang="en-BE"/>
        </a:p>
      </dgm:t>
    </dgm:pt>
    <dgm:pt modelId="{0C410ACF-0FCC-4E44-850E-F05138E7F285}">
      <dgm:prSet phldrT="[Text]"/>
      <dgm:spPr/>
      <dgm:t>
        <a:bodyPr/>
        <a:lstStyle/>
        <a:p>
          <a:r>
            <a:rPr lang="en-US" dirty="0"/>
            <a:t>WHERE DO WE WANT TO GO</a:t>
          </a:r>
          <a:endParaRPr lang="en-BE" dirty="0"/>
        </a:p>
      </dgm:t>
    </dgm:pt>
    <dgm:pt modelId="{FBB95BB5-F888-4D35-8131-72061B66B295}" type="parTrans" cxnId="{0FCBF013-3994-4822-A0AB-69096A60E261}">
      <dgm:prSet/>
      <dgm:spPr/>
      <dgm:t>
        <a:bodyPr/>
        <a:lstStyle/>
        <a:p>
          <a:endParaRPr lang="en-BE"/>
        </a:p>
      </dgm:t>
    </dgm:pt>
    <dgm:pt modelId="{A33C34BC-5E38-42D0-A61E-EB4F358E012C}" type="sibTrans" cxnId="{0FCBF013-3994-4822-A0AB-69096A60E261}">
      <dgm:prSet/>
      <dgm:spPr/>
      <dgm:t>
        <a:bodyPr/>
        <a:lstStyle/>
        <a:p>
          <a:endParaRPr lang="en-BE"/>
        </a:p>
      </dgm:t>
    </dgm:pt>
    <dgm:pt modelId="{998C325C-BD5B-4449-A808-3F237FEA902A}">
      <dgm:prSet phldrT="[Text]"/>
      <dgm:spPr/>
      <dgm:t>
        <a:bodyPr/>
        <a:lstStyle/>
        <a:p>
          <a:r>
            <a:rPr lang="en-US" dirty="0"/>
            <a:t>GECKO Vision 2040</a:t>
          </a:r>
          <a:endParaRPr lang="en-BE" dirty="0"/>
        </a:p>
      </dgm:t>
    </dgm:pt>
    <dgm:pt modelId="{4F16D7F7-458E-4A75-9D74-10ECE9D22C2C}" type="parTrans" cxnId="{68B2763F-9C3B-4606-B92A-63C64C670619}">
      <dgm:prSet/>
      <dgm:spPr/>
      <dgm:t>
        <a:bodyPr/>
        <a:lstStyle/>
        <a:p>
          <a:endParaRPr lang="en-BE"/>
        </a:p>
      </dgm:t>
    </dgm:pt>
    <dgm:pt modelId="{58C65623-5B72-4576-AFBE-F48F9418A1BD}" type="sibTrans" cxnId="{68B2763F-9C3B-4606-B92A-63C64C670619}">
      <dgm:prSet/>
      <dgm:spPr/>
      <dgm:t>
        <a:bodyPr/>
        <a:lstStyle/>
        <a:p>
          <a:endParaRPr lang="en-BE"/>
        </a:p>
      </dgm:t>
    </dgm:pt>
    <dgm:pt modelId="{4C26E9CB-AE56-4459-9500-94693D6F3B9F}">
      <dgm:prSet phldrT="[Text]"/>
      <dgm:spPr/>
      <dgm:t>
        <a:bodyPr/>
        <a:lstStyle/>
        <a:p>
          <a:r>
            <a:rPr lang="en-US" dirty="0"/>
            <a:t>HOW CAN WE GET THERE</a:t>
          </a:r>
          <a:endParaRPr lang="en-BE" dirty="0"/>
        </a:p>
      </dgm:t>
    </dgm:pt>
    <dgm:pt modelId="{9FAE5A0D-5F9D-45ED-B204-12164021124E}" type="parTrans" cxnId="{1753F8C4-1284-418B-B3FC-EBC9D95CC1DD}">
      <dgm:prSet/>
      <dgm:spPr/>
      <dgm:t>
        <a:bodyPr/>
        <a:lstStyle/>
        <a:p>
          <a:endParaRPr lang="en-BE"/>
        </a:p>
      </dgm:t>
    </dgm:pt>
    <dgm:pt modelId="{63643E69-7033-45D0-8598-EDED4D766668}" type="sibTrans" cxnId="{1753F8C4-1284-418B-B3FC-EBC9D95CC1DD}">
      <dgm:prSet/>
      <dgm:spPr/>
      <dgm:t>
        <a:bodyPr/>
        <a:lstStyle/>
        <a:p>
          <a:endParaRPr lang="en-BE"/>
        </a:p>
      </dgm:t>
    </dgm:pt>
    <dgm:pt modelId="{772EC7CB-C4B9-4601-8501-A9A4D76BED6B}">
      <dgm:prSet phldrT="[Text]"/>
      <dgm:spPr/>
      <dgm:t>
        <a:bodyPr/>
        <a:lstStyle/>
        <a:p>
          <a:r>
            <a:rPr lang="en-US" dirty="0"/>
            <a:t>Actions in reaching the aim</a:t>
          </a:r>
          <a:endParaRPr lang="en-BE" dirty="0"/>
        </a:p>
      </dgm:t>
    </dgm:pt>
    <dgm:pt modelId="{16296881-D755-4254-8BE0-9F554B5B7E7E}" type="parTrans" cxnId="{CA8CAA54-4B68-4787-971B-6871A2DBDE01}">
      <dgm:prSet/>
      <dgm:spPr/>
      <dgm:t>
        <a:bodyPr/>
        <a:lstStyle/>
        <a:p>
          <a:endParaRPr lang="en-BE"/>
        </a:p>
      </dgm:t>
    </dgm:pt>
    <dgm:pt modelId="{EB1D66C8-EB28-4027-B8E1-10EE4A84DD6F}" type="sibTrans" cxnId="{CA8CAA54-4B68-4787-971B-6871A2DBDE01}">
      <dgm:prSet/>
      <dgm:spPr/>
      <dgm:t>
        <a:bodyPr/>
        <a:lstStyle/>
        <a:p>
          <a:endParaRPr lang="en-BE"/>
        </a:p>
      </dgm:t>
    </dgm:pt>
    <dgm:pt modelId="{361A63FF-ED52-42F9-9C21-E67480A3C3D6}" type="pres">
      <dgm:prSet presAssocID="{6A0A0579-BB55-407B-88BD-6CBDD8F5B26B}" presName="linearFlow" presStyleCnt="0">
        <dgm:presLayoutVars>
          <dgm:dir/>
          <dgm:animLvl val="lvl"/>
          <dgm:resizeHandles val="exact"/>
        </dgm:presLayoutVars>
      </dgm:prSet>
      <dgm:spPr/>
    </dgm:pt>
    <dgm:pt modelId="{FDCFFB1C-2913-492B-AD7C-E39DBE798CDD}" type="pres">
      <dgm:prSet presAssocID="{21FC8ED1-D329-4523-99F5-091612866861}" presName="composite" presStyleCnt="0"/>
      <dgm:spPr/>
    </dgm:pt>
    <dgm:pt modelId="{5C453993-81D7-49CF-A2D5-730A08E8B9B2}" type="pres">
      <dgm:prSet presAssocID="{21FC8ED1-D329-4523-99F5-091612866861}" presName="parTx" presStyleLbl="node1" presStyleIdx="0" presStyleCnt="3">
        <dgm:presLayoutVars>
          <dgm:chMax val="0"/>
          <dgm:chPref val="0"/>
          <dgm:bulletEnabled val="1"/>
        </dgm:presLayoutVars>
      </dgm:prSet>
      <dgm:spPr/>
    </dgm:pt>
    <dgm:pt modelId="{05ED3026-C737-41BF-AF7B-DA9F0DA8F6FC}" type="pres">
      <dgm:prSet presAssocID="{21FC8ED1-D329-4523-99F5-091612866861}" presName="parSh" presStyleLbl="node1" presStyleIdx="0" presStyleCnt="3"/>
      <dgm:spPr/>
    </dgm:pt>
    <dgm:pt modelId="{0F792997-77D8-4D0A-A64A-B3B41166D9A7}" type="pres">
      <dgm:prSet presAssocID="{21FC8ED1-D329-4523-99F5-091612866861}" presName="desTx" presStyleLbl="fgAcc1" presStyleIdx="0" presStyleCnt="3">
        <dgm:presLayoutVars>
          <dgm:bulletEnabled val="1"/>
        </dgm:presLayoutVars>
      </dgm:prSet>
      <dgm:spPr/>
    </dgm:pt>
    <dgm:pt modelId="{604C4E9A-1119-4529-BD99-067F86089825}" type="pres">
      <dgm:prSet presAssocID="{C41B4448-FAF0-481C-A6B2-0F7B2289014C}" presName="sibTrans" presStyleLbl="sibTrans2D1" presStyleIdx="0" presStyleCnt="2"/>
      <dgm:spPr/>
    </dgm:pt>
    <dgm:pt modelId="{2BE775C6-CECC-482E-9B16-4EDDFFD30902}" type="pres">
      <dgm:prSet presAssocID="{C41B4448-FAF0-481C-A6B2-0F7B2289014C}" presName="connTx" presStyleLbl="sibTrans2D1" presStyleIdx="0" presStyleCnt="2"/>
      <dgm:spPr/>
    </dgm:pt>
    <dgm:pt modelId="{CD6414C5-93C7-4167-9CE7-F24EC8588ECB}" type="pres">
      <dgm:prSet presAssocID="{0C410ACF-0FCC-4E44-850E-F05138E7F285}" presName="composite" presStyleCnt="0"/>
      <dgm:spPr/>
    </dgm:pt>
    <dgm:pt modelId="{0179FA19-A3E9-40F3-B3A8-ADB53CC4999C}" type="pres">
      <dgm:prSet presAssocID="{0C410ACF-0FCC-4E44-850E-F05138E7F285}" presName="parTx" presStyleLbl="node1" presStyleIdx="0" presStyleCnt="3">
        <dgm:presLayoutVars>
          <dgm:chMax val="0"/>
          <dgm:chPref val="0"/>
          <dgm:bulletEnabled val="1"/>
        </dgm:presLayoutVars>
      </dgm:prSet>
      <dgm:spPr/>
    </dgm:pt>
    <dgm:pt modelId="{FA7BD3CA-1AF6-401E-8FFF-9A67830B3EE9}" type="pres">
      <dgm:prSet presAssocID="{0C410ACF-0FCC-4E44-850E-F05138E7F285}" presName="parSh" presStyleLbl="node1" presStyleIdx="1" presStyleCnt="3"/>
      <dgm:spPr/>
    </dgm:pt>
    <dgm:pt modelId="{5010EDDB-0ABC-408F-B87F-204A81C7A8E5}" type="pres">
      <dgm:prSet presAssocID="{0C410ACF-0FCC-4E44-850E-F05138E7F285}" presName="desTx" presStyleLbl="fgAcc1" presStyleIdx="1" presStyleCnt="3">
        <dgm:presLayoutVars>
          <dgm:bulletEnabled val="1"/>
        </dgm:presLayoutVars>
      </dgm:prSet>
      <dgm:spPr/>
    </dgm:pt>
    <dgm:pt modelId="{1A7EDBFC-261C-44AA-86E6-FC37C75463D6}" type="pres">
      <dgm:prSet presAssocID="{A33C34BC-5E38-42D0-A61E-EB4F358E012C}" presName="sibTrans" presStyleLbl="sibTrans2D1" presStyleIdx="1" presStyleCnt="2"/>
      <dgm:spPr/>
    </dgm:pt>
    <dgm:pt modelId="{76EE0C1A-CE55-45DE-A573-8C252C7C992E}" type="pres">
      <dgm:prSet presAssocID="{A33C34BC-5E38-42D0-A61E-EB4F358E012C}" presName="connTx" presStyleLbl="sibTrans2D1" presStyleIdx="1" presStyleCnt="2"/>
      <dgm:spPr/>
    </dgm:pt>
    <dgm:pt modelId="{3350E754-54CA-45ED-A08C-1D1C61CC43AF}" type="pres">
      <dgm:prSet presAssocID="{4C26E9CB-AE56-4459-9500-94693D6F3B9F}" presName="composite" presStyleCnt="0"/>
      <dgm:spPr/>
    </dgm:pt>
    <dgm:pt modelId="{6C759A38-0856-4AB7-B419-5C49AB1FA9F1}" type="pres">
      <dgm:prSet presAssocID="{4C26E9CB-AE56-4459-9500-94693D6F3B9F}" presName="parTx" presStyleLbl="node1" presStyleIdx="1" presStyleCnt="3">
        <dgm:presLayoutVars>
          <dgm:chMax val="0"/>
          <dgm:chPref val="0"/>
          <dgm:bulletEnabled val="1"/>
        </dgm:presLayoutVars>
      </dgm:prSet>
      <dgm:spPr/>
    </dgm:pt>
    <dgm:pt modelId="{40737349-5B6A-4988-9AE2-2057D8C902E5}" type="pres">
      <dgm:prSet presAssocID="{4C26E9CB-AE56-4459-9500-94693D6F3B9F}" presName="parSh" presStyleLbl="node1" presStyleIdx="2" presStyleCnt="3"/>
      <dgm:spPr/>
    </dgm:pt>
    <dgm:pt modelId="{F7D27771-D952-4664-AA37-7E949B40C81C}" type="pres">
      <dgm:prSet presAssocID="{4C26E9CB-AE56-4459-9500-94693D6F3B9F}" presName="desTx" presStyleLbl="fgAcc1" presStyleIdx="2" presStyleCnt="3">
        <dgm:presLayoutVars>
          <dgm:bulletEnabled val="1"/>
        </dgm:presLayoutVars>
      </dgm:prSet>
      <dgm:spPr/>
    </dgm:pt>
  </dgm:ptLst>
  <dgm:cxnLst>
    <dgm:cxn modelId="{3F35E813-652A-4715-828A-EABAC99A82AD}" type="presOf" srcId="{A33C34BC-5E38-42D0-A61E-EB4F358E012C}" destId="{1A7EDBFC-261C-44AA-86E6-FC37C75463D6}" srcOrd="0" destOrd="0" presId="urn:microsoft.com/office/officeart/2005/8/layout/process3"/>
    <dgm:cxn modelId="{0FCBF013-3994-4822-A0AB-69096A60E261}" srcId="{6A0A0579-BB55-407B-88BD-6CBDD8F5B26B}" destId="{0C410ACF-0FCC-4E44-850E-F05138E7F285}" srcOrd="1" destOrd="0" parTransId="{FBB95BB5-F888-4D35-8131-72061B66B295}" sibTransId="{A33C34BC-5E38-42D0-A61E-EB4F358E012C}"/>
    <dgm:cxn modelId="{68B2763F-9C3B-4606-B92A-63C64C670619}" srcId="{0C410ACF-0FCC-4E44-850E-F05138E7F285}" destId="{998C325C-BD5B-4449-A808-3F237FEA902A}" srcOrd="0" destOrd="0" parTransId="{4F16D7F7-458E-4A75-9D74-10ECE9D22C2C}" sibTransId="{58C65623-5B72-4576-AFBE-F48F9418A1BD}"/>
    <dgm:cxn modelId="{E8B08E42-D99D-4242-B92D-87E55F362A4D}" type="presOf" srcId="{21FC8ED1-D329-4523-99F5-091612866861}" destId="{05ED3026-C737-41BF-AF7B-DA9F0DA8F6FC}" srcOrd="1" destOrd="0" presId="urn:microsoft.com/office/officeart/2005/8/layout/process3"/>
    <dgm:cxn modelId="{2970C042-24A1-4290-B002-233F5E0E806A}" type="presOf" srcId="{0C410ACF-0FCC-4E44-850E-F05138E7F285}" destId="{FA7BD3CA-1AF6-401E-8FFF-9A67830B3EE9}" srcOrd="1" destOrd="0" presId="urn:microsoft.com/office/officeart/2005/8/layout/process3"/>
    <dgm:cxn modelId="{5BCC1653-110B-4345-A1B3-A4CE8B79C2D4}" srcId="{6A0A0579-BB55-407B-88BD-6CBDD8F5B26B}" destId="{21FC8ED1-D329-4523-99F5-091612866861}" srcOrd="0" destOrd="0" parTransId="{C270D76A-0426-4678-B74E-BE58313E1BEF}" sibTransId="{C41B4448-FAF0-481C-A6B2-0F7B2289014C}"/>
    <dgm:cxn modelId="{CA8CAA54-4B68-4787-971B-6871A2DBDE01}" srcId="{4C26E9CB-AE56-4459-9500-94693D6F3B9F}" destId="{772EC7CB-C4B9-4601-8501-A9A4D76BED6B}" srcOrd="0" destOrd="0" parTransId="{16296881-D755-4254-8BE0-9F554B5B7E7E}" sibTransId="{EB1D66C8-EB28-4027-B8E1-10EE4A84DD6F}"/>
    <dgm:cxn modelId="{F1487256-B1CD-4917-9992-FB7E7F7FCB35}" type="presOf" srcId="{998C325C-BD5B-4449-A808-3F237FEA902A}" destId="{5010EDDB-0ABC-408F-B87F-204A81C7A8E5}" srcOrd="0" destOrd="0" presId="urn:microsoft.com/office/officeart/2005/8/layout/process3"/>
    <dgm:cxn modelId="{F3666F57-E651-477B-B9D7-BF95BD39C769}" type="presOf" srcId="{0C410ACF-0FCC-4E44-850E-F05138E7F285}" destId="{0179FA19-A3E9-40F3-B3A8-ADB53CC4999C}" srcOrd="0" destOrd="0" presId="urn:microsoft.com/office/officeart/2005/8/layout/process3"/>
    <dgm:cxn modelId="{18BB3559-61D4-4CCA-89EE-C9685A938522}" type="presOf" srcId="{4C26E9CB-AE56-4459-9500-94693D6F3B9F}" destId="{6C759A38-0856-4AB7-B419-5C49AB1FA9F1}" srcOrd="0" destOrd="0" presId="urn:microsoft.com/office/officeart/2005/8/layout/process3"/>
    <dgm:cxn modelId="{48D85559-E073-4F86-A321-646578CFEBD2}" type="presOf" srcId="{C41B4448-FAF0-481C-A6B2-0F7B2289014C}" destId="{604C4E9A-1119-4529-BD99-067F86089825}" srcOrd="0" destOrd="0" presId="urn:microsoft.com/office/officeart/2005/8/layout/process3"/>
    <dgm:cxn modelId="{1FA18885-9E8A-4971-A654-0B6A0D9B517D}" type="presOf" srcId="{4C26E9CB-AE56-4459-9500-94693D6F3B9F}" destId="{40737349-5B6A-4988-9AE2-2057D8C902E5}" srcOrd="1" destOrd="0" presId="urn:microsoft.com/office/officeart/2005/8/layout/process3"/>
    <dgm:cxn modelId="{0A5013B2-3543-4FF7-9B78-6912DF330E8F}" type="presOf" srcId="{2E995AA5-11DC-43B8-A17F-9C6AC250199D}" destId="{0F792997-77D8-4D0A-A64A-B3B41166D9A7}" srcOrd="0" destOrd="0" presId="urn:microsoft.com/office/officeart/2005/8/layout/process3"/>
    <dgm:cxn modelId="{01F631B9-8FB8-4609-A335-FC47B380F8AA}" type="presOf" srcId="{6A0A0579-BB55-407B-88BD-6CBDD8F5B26B}" destId="{361A63FF-ED52-42F9-9C21-E67480A3C3D6}" srcOrd="0" destOrd="0" presId="urn:microsoft.com/office/officeart/2005/8/layout/process3"/>
    <dgm:cxn modelId="{8FBE5AC0-B5D3-4537-A613-6701F63061EF}" type="presOf" srcId="{A33C34BC-5E38-42D0-A61E-EB4F358E012C}" destId="{76EE0C1A-CE55-45DE-A573-8C252C7C992E}" srcOrd="1" destOrd="0" presId="urn:microsoft.com/office/officeart/2005/8/layout/process3"/>
    <dgm:cxn modelId="{1753F8C4-1284-418B-B3FC-EBC9D95CC1DD}" srcId="{6A0A0579-BB55-407B-88BD-6CBDD8F5B26B}" destId="{4C26E9CB-AE56-4459-9500-94693D6F3B9F}" srcOrd="2" destOrd="0" parTransId="{9FAE5A0D-5F9D-45ED-B204-12164021124E}" sibTransId="{63643E69-7033-45D0-8598-EDED4D766668}"/>
    <dgm:cxn modelId="{B79412D3-601A-41FA-9D97-47C10352D351}" type="presOf" srcId="{21FC8ED1-D329-4523-99F5-091612866861}" destId="{5C453993-81D7-49CF-A2D5-730A08E8B9B2}" srcOrd="0" destOrd="0" presId="urn:microsoft.com/office/officeart/2005/8/layout/process3"/>
    <dgm:cxn modelId="{78A5B7DA-94F2-4070-A41D-7BA04051C75C}" srcId="{21FC8ED1-D329-4523-99F5-091612866861}" destId="{2E995AA5-11DC-43B8-A17F-9C6AC250199D}" srcOrd="0" destOrd="0" parTransId="{3AE40D0E-DC57-4383-B835-F06979A00094}" sibTransId="{8B6723B9-798B-4F04-A5DC-9A7149CE4564}"/>
    <dgm:cxn modelId="{75CD49DB-CAF2-4C2D-A188-29E1E3134713}" type="presOf" srcId="{C41B4448-FAF0-481C-A6B2-0F7B2289014C}" destId="{2BE775C6-CECC-482E-9B16-4EDDFFD30902}" srcOrd="1" destOrd="0" presId="urn:microsoft.com/office/officeart/2005/8/layout/process3"/>
    <dgm:cxn modelId="{267BE1E9-9CEF-46BE-A2AF-04A0FC77179B}" type="presOf" srcId="{772EC7CB-C4B9-4601-8501-A9A4D76BED6B}" destId="{F7D27771-D952-4664-AA37-7E949B40C81C}" srcOrd="0" destOrd="0" presId="urn:microsoft.com/office/officeart/2005/8/layout/process3"/>
    <dgm:cxn modelId="{5785925A-116D-45F4-ACA8-F4926E65AE28}" type="presParOf" srcId="{361A63FF-ED52-42F9-9C21-E67480A3C3D6}" destId="{FDCFFB1C-2913-492B-AD7C-E39DBE798CDD}" srcOrd="0" destOrd="0" presId="urn:microsoft.com/office/officeart/2005/8/layout/process3"/>
    <dgm:cxn modelId="{D5F35303-1F16-43F4-9DF5-2C789418D647}" type="presParOf" srcId="{FDCFFB1C-2913-492B-AD7C-E39DBE798CDD}" destId="{5C453993-81D7-49CF-A2D5-730A08E8B9B2}" srcOrd="0" destOrd="0" presId="urn:microsoft.com/office/officeart/2005/8/layout/process3"/>
    <dgm:cxn modelId="{21C5B2FB-3BF6-44F0-95A7-6A6F44B57679}" type="presParOf" srcId="{FDCFFB1C-2913-492B-AD7C-E39DBE798CDD}" destId="{05ED3026-C737-41BF-AF7B-DA9F0DA8F6FC}" srcOrd="1" destOrd="0" presId="urn:microsoft.com/office/officeart/2005/8/layout/process3"/>
    <dgm:cxn modelId="{C958C753-94F3-49AB-93DA-01143F620634}" type="presParOf" srcId="{FDCFFB1C-2913-492B-AD7C-E39DBE798CDD}" destId="{0F792997-77D8-4D0A-A64A-B3B41166D9A7}" srcOrd="2" destOrd="0" presId="urn:microsoft.com/office/officeart/2005/8/layout/process3"/>
    <dgm:cxn modelId="{56D77901-9445-4B63-A903-EC7D217698B4}" type="presParOf" srcId="{361A63FF-ED52-42F9-9C21-E67480A3C3D6}" destId="{604C4E9A-1119-4529-BD99-067F86089825}" srcOrd="1" destOrd="0" presId="urn:microsoft.com/office/officeart/2005/8/layout/process3"/>
    <dgm:cxn modelId="{C10943FF-94DD-4E9E-81FA-500CAD372EDF}" type="presParOf" srcId="{604C4E9A-1119-4529-BD99-067F86089825}" destId="{2BE775C6-CECC-482E-9B16-4EDDFFD30902}" srcOrd="0" destOrd="0" presId="urn:microsoft.com/office/officeart/2005/8/layout/process3"/>
    <dgm:cxn modelId="{33C6C77C-15C4-4576-8730-5449DB2CCA04}" type="presParOf" srcId="{361A63FF-ED52-42F9-9C21-E67480A3C3D6}" destId="{CD6414C5-93C7-4167-9CE7-F24EC8588ECB}" srcOrd="2" destOrd="0" presId="urn:microsoft.com/office/officeart/2005/8/layout/process3"/>
    <dgm:cxn modelId="{3451B078-1B20-4F09-ACEB-F7B10229C57D}" type="presParOf" srcId="{CD6414C5-93C7-4167-9CE7-F24EC8588ECB}" destId="{0179FA19-A3E9-40F3-B3A8-ADB53CC4999C}" srcOrd="0" destOrd="0" presId="urn:microsoft.com/office/officeart/2005/8/layout/process3"/>
    <dgm:cxn modelId="{DF59ECE9-FE32-4684-9B63-A660BB0A85C4}" type="presParOf" srcId="{CD6414C5-93C7-4167-9CE7-F24EC8588ECB}" destId="{FA7BD3CA-1AF6-401E-8FFF-9A67830B3EE9}" srcOrd="1" destOrd="0" presId="urn:microsoft.com/office/officeart/2005/8/layout/process3"/>
    <dgm:cxn modelId="{F11832E9-3716-4F28-832F-09AB26921B6A}" type="presParOf" srcId="{CD6414C5-93C7-4167-9CE7-F24EC8588ECB}" destId="{5010EDDB-0ABC-408F-B87F-204A81C7A8E5}" srcOrd="2" destOrd="0" presId="urn:microsoft.com/office/officeart/2005/8/layout/process3"/>
    <dgm:cxn modelId="{F3F68263-78E6-430C-B663-2DC075F00CAD}" type="presParOf" srcId="{361A63FF-ED52-42F9-9C21-E67480A3C3D6}" destId="{1A7EDBFC-261C-44AA-86E6-FC37C75463D6}" srcOrd="3" destOrd="0" presId="urn:microsoft.com/office/officeart/2005/8/layout/process3"/>
    <dgm:cxn modelId="{D8F24912-D301-42D8-BC7A-2F23F4EF658C}" type="presParOf" srcId="{1A7EDBFC-261C-44AA-86E6-FC37C75463D6}" destId="{76EE0C1A-CE55-45DE-A573-8C252C7C992E}" srcOrd="0" destOrd="0" presId="urn:microsoft.com/office/officeart/2005/8/layout/process3"/>
    <dgm:cxn modelId="{443A63B9-7434-4A33-98D6-A8CC80781757}" type="presParOf" srcId="{361A63FF-ED52-42F9-9C21-E67480A3C3D6}" destId="{3350E754-54CA-45ED-A08C-1D1C61CC43AF}" srcOrd="4" destOrd="0" presId="urn:microsoft.com/office/officeart/2005/8/layout/process3"/>
    <dgm:cxn modelId="{0BF35D43-AE37-4293-B43B-8B8AB9CD6975}" type="presParOf" srcId="{3350E754-54CA-45ED-A08C-1D1C61CC43AF}" destId="{6C759A38-0856-4AB7-B419-5C49AB1FA9F1}" srcOrd="0" destOrd="0" presId="urn:microsoft.com/office/officeart/2005/8/layout/process3"/>
    <dgm:cxn modelId="{8EA5B02D-0007-41E1-ABB7-835BC1EA8DA1}" type="presParOf" srcId="{3350E754-54CA-45ED-A08C-1D1C61CC43AF}" destId="{40737349-5B6A-4988-9AE2-2057D8C902E5}" srcOrd="1" destOrd="0" presId="urn:microsoft.com/office/officeart/2005/8/layout/process3"/>
    <dgm:cxn modelId="{CE92EC7D-7A3C-49BC-9755-3B14EB30B89B}" type="presParOf" srcId="{3350E754-54CA-45ED-A08C-1D1C61CC43AF}" destId="{F7D27771-D952-4664-AA37-7E949B40C81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B500A-1F3C-4EAC-821E-81CA69E9132D}" type="doc">
      <dgm:prSet loTypeId="urn:microsoft.com/office/officeart/2005/8/layout/vList3" loCatId="list" qsTypeId="urn:microsoft.com/office/officeart/2005/8/quickstyle/simple1" qsCatId="simple" csTypeId="urn:microsoft.com/office/officeart/2005/8/colors/accent1_2" csCatId="accent1" phldr="1"/>
      <dgm:spPr/>
    </dgm:pt>
    <dgm:pt modelId="{A96E4B5B-CBA8-4B5D-A9A7-7BF9B2F66386}">
      <dgm:prSet phldrT="[Text]"/>
      <dgm:spPr/>
      <dgm:t>
        <a:bodyPr/>
        <a:lstStyle/>
        <a:p>
          <a:r>
            <a:rPr lang="en-US" dirty="0"/>
            <a:t>MAKE ALL TRANSPORT MODES MORE SUSTAINABLE</a:t>
          </a:r>
          <a:endParaRPr lang="en-BE" dirty="0"/>
        </a:p>
      </dgm:t>
    </dgm:pt>
    <dgm:pt modelId="{AA7F512D-8DE3-44AD-A89D-00BC6DE1EBAE}" type="parTrans" cxnId="{A2E0C256-27EB-4AF9-80C2-2606B8DC2D03}">
      <dgm:prSet/>
      <dgm:spPr/>
      <dgm:t>
        <a:bodyPr/>
        <a:lstStyle/>
        <a:p>
          <a:endParaRPr lang="en-BE"/>
        </a:p>
      </dgm:t>
    </dgm:pt>
    <dgm:pt modelId="{049B24F9-1EC4-4B7E-9BB4-CBBCCEA07390}" type="sibTrans" cxnId="{A2E0C256-27EB-4AF9-80C2-2606B8DC2D03}">
      <dgm:prSet/>
      <dgm:spPr/>
      <dgm:t>
        <a:bodyPr/>
        <a:lstStyle/>
        <a:p>
          <a:endParaRPr lang="en-BE"/>
        </a:p>
      </dgm:t>
    </dgm:pt>
    <dgm:pt modelId="{E079A875-B769-4D4E-8DDA-49AF572EF33A}">
      <dgm:prSet phldrT="[Text]"/>
      <dgm:spPr/>
      <dgm:t>
        <a:bodyPr/>
        <a:lstStyle/>
        <a:p>
          <a:r>
            <a:rPr lang="en-US" dirty="0"/>
            <a:t>MAKE SUSTAINABLE ALTERNATIVES WIDELY AVAILABLE IN A MULTIMODAL TRANSPORT SYSTEM</a:t>
          </a:r>
          <a:endParaRPr lang="en-BE" dirty="0"/>
        </a:p>
      </dgm:t>
    </dgm:pt>
    <dgm:pt modelId="{E2B49A1A-361F-454A-A755-2E4DF3F5FF18}" type="parTrans" cxnId="{A5B6198C-554D-40FE-9FAD-326C4EB6D4AA}">
      <dgm:prSet/>
      <dgm:spPr/>
      <dgm:t>
        <a:bodyPr/>
        <a:lstStyle/>
        <a:p>
          <a:endParaRPr lang="en-BE"/>
        </a:p>
      </dgm:t>
    </dgm:pt>
    <dgm:pt modelId="{BE4D0860-FE06-4105-8D07-D3E0E8889B47}" type="sibTrans" cxnId="{A5B6198C-554D-40FE-9FAD-326C4EB6D4AA}">
      <dgm:prSet/>
      <dgm:spPr/>
      <dgm:t>
        <a:bodyPr/>
        <a:lstStyle/>
        <a:p>
          <a:endParaRPr lang="en-BE"/>
        </a:p>
      </dgm:t>
    </dgm:pt>
    <dgm:pt modelId="{3B628E0E-0CB1-4424-A41E-6556DEA885DD}">
      <dgm:prSet phldrT="[Text]"/>
      <dgm:spPr/>
      <dgm:t>
        <a:bodyPr/>
        <a:lstStyle/>
        <a:p>
          <a:r>
            <a:rPr lang="en-US" dirty="0"/>
            <a:t>PUT IN PLACE THE RIGHT INCENTIVES TO DRIVE THE TRANSITION TO ZERO-EMISSION MOBILITY</a:t>
          </a:r>
          <a:endParaRPr lang="en-BE" dirty="0"/>
        </a:p>
      </dgm:t>
    </dgm:pt>
    <dgm:pt modelId="{CF62DAFA-B93A-4F05-A592-6CBA681E027C}" type="parTrans" cxnId="{BE0FDE3B-09EC-49AA-8EC3-77ADEB0B955D}">
      <dgm:prSet/>
      <dgm:spPr/>
      <dgm:t>
        <a:bodyPr/>
        <a:lstStyle/>
        <a:p>
          <a:endParaRPr lang="en-BE"/>
        </a:p>
      </dgm:t>
    </dgm:pt>
    <dgm:pt modelId="{40BD20C2-4EB6-4AE5-9D9A-2B0B7D33741D}" type="sibTrans" cxnId="{BE0FDE3B-09EC-49AA-8EC3-77ADEB0B955D}">
      <dgm:prSet/>
      <dgm:spPr/>
      <dgm:t>
        <a:bodyPr/>
        <a:lstStyle/>
        <a:p>
          <a:endParaRPr lang="en-BE"/>
        </a:p>
      </dgm:t>
    </dgm:pt>
    <dgm:pt modelId="{A8CDC8F5-3078-45DC-866D-36F4A00D8B93}" type="pres">
      <dgm:prSet presAssocID="{F34B500A-1F3C-4EAC-821E-81CA69E9132D}" presName="linearFlow" presStyleCnt="0">
        <dgm:presLayoutVars>
          <dgm:dir/>
          <dgm:resizeHandles val="exact"/>
        </dgm:presLayoutVars>
      </dgm:prSet>
      <dgm:spPr/>
    </dgm:pt>
    <dgm:pt modelId="{AACC1EAA-1C6C-4293-B975-C290B624990C}" type="pres">
      <dgm:prSet presAssocID="{A96E4B5B-CBA8-4B5D-A9A7-7BF9B2F66386}" presName="composite" presStyleCnt="0"/>
      <dgm:spPr/>
    </dgm:pt>
    <dgm:pt modelId="{FA5196E3-3D29-48AF-898F-F9F2E12A3F1A}" type="pres">
      <dgm:prSet presAssocID="{A96E4B5B-CBA8-4B5D-A9A7-7BF9B2F66386}"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3B65FB8A-B9DE-4E15-8DDC-2467A012CB48}" type="pres">
      <dgm:prSet presAssocID="{A96E4B5B-CBA8-4B5D-A9A7-7BF9B2F66386}" presName="txShp" presStyleLbl="node1" presStyleIdx="0" presStyleCnt="3">
        <dgm:presLayoutVars>
          <dgm:bulletEnabled val="1"/>
        </dgm:presLayoutVars>
      </dgm:prSet>
      <dgm:spPr/>
    </dgm:pt>
    <dgm:pt modelId="{DE0CA616-8F44-468A-B9EC-4AECF7DC8AE5}" type="pres">
      <dgm:prSet presAssocID="{049B24F9-1EC4-4B7E-9BB4-CBBCCEA07390}" presName="spacing" presStyleCnt="0"/>
      <dgm:spPr/>
    </dgm:pt>
    <dgm:pt modelId="{FEC7C572-8B09-4DF0-BBA1-724C840DF945}" type="pres">
      <dgm:prSet presAssocID="{E079A875-B769-4D4E-8DDA-49AF572EF33A}" presName="composite" presStyleCnt="0"/>
      <dgm:spPr/>
    </dgm:pt>
    <dgm:pt modelId="{2614EFC7-49D3-411E-8671-BECCDD42946C}" type="pres">
      <dgm:prSet presAssocID="{E079A875-B769-4D4E-8DDA-49AF572EF33A}"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0859D2C-1D8F-4894-86EB-22DAE5130EF7}" type="pres">
      <dgm:prSet presAssocID="{E079A875-B769-4D4E-8DDA-49AF572EF33A}" presName="txShp" presStyleLbl="node1" presStyleIdx="1" presStyleCnt="3">
        <dgm:presLayoutVars>
          <dgm:bulletEnabled val="1"/>
        </dgm:presLayoutVars>
      </dgm:prSet>
      <dgm:spPr/>
    </dgm:pt>
    <dgm:pt modelId="{CE7A204D-662D-4794-A36D-77EC98D015A4}" type="pres">
      <dgm:prSet presAssocID="{BE4D0860-FE06-4105-8D07-D3E0E8889B47}" presName="spacing" presStyleCnt="0"/>
      <dgm:spPr/>
    </dgm:pt>
    <dgm:pt modelId="{B1B9BFC8-1EE5-4815-AFB1-626686B2AC4C}" type="pres">
      <dgm:prSet presAssocID="{3B628E0E-0CB1-4424-A41E-6556DEA885DD}" presName="composite" presStyleCnt="0"/>
      <dgm:spPr/>
    </dgm:pt>
    <dgm:pt modelId="{B5594787-64AF-4B83-ADDE-BBE3E2D25206}" type="pres">
      <dgm:prSet presAssocID="{3B628E0E-0CB1-4424-A41E-6556DEA885D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9D2882A3-51F9-46E5-8F92-A12514026450}" type="pres">
      <dgm:prSet presAssocID="{3B628E0E-0CB1-4424-A41E-6556DEA885DD}" presName="txShp" presStyleLbl="node1" presStyleIdx="2" presStyleCnt="3">
        <dgm:presLayoutVars>
          <dgm:bulletEnabled val="1"/>
        </dgm:presLayoutVars>
      </dgm:prSet>
      <dgm:spPr/>
    </dgm:pt>
  </dgm:ptLst>
  <dgm:cxnLst>
    <dgm:cxn modelId="{7DD09010-9325-4903-AF62-A4E3E9ED1D26}" type="presOf" srcId="{3B628E0E-0CB1-4424-A41E-6556DEA885DD}" destId="{9D2882A3-51F9-46E5-8F92-A12514026450}" srcOrd="0" destOrd="0" presId="urn:microsoft.com/office/officeart/2005/8/layout/vList3"/>
    <dgm:cxn modelId="{BE0FDE3B-09EC-49AA-8EC3-77ADEB0B955D}" srcId="{F34B500A-1F3C-4EAC-821E-81CA69E9132D}" destId="{3B628E0E-0CB1-4424-A41E-6556DEA885DD}" srcOrd="2" destOrd="0" parTransId="{CF62DAFA-B93A-4F05-A592-6CBA681E027C}" sibTransId="{40BD20C2-4EB6-4AE5-9D9A-2B0B7D33741D}"/>
    <dgm:cxn modelId="{EE55D843-FF79-4442-B4DC-A8DD0DED848C}" type="presOf" srcId="{E079A875-B769-4D4E-8DDA-49AF572EF33A}" destId="{10859D2C-1D8F-4894-86EB-22DAE5130EF7}" srcOrd="0" destOrd="0" presId="urn:microsoft.com/office/officeart/2005/8/layout/vList3"/>
    <dgm:cxn modelId="{D37E4454-B63C-4DEB-8297-577A5268D99D}" type="presOf" srcId="{F34B500A-1F3C-4EAC-821E-81CA69E9132D}" destId="{A8CDC8F5-3078-45DC-866D-36F4A00D8B93}" srcOrd="0" destOrd="0" presId="urn:microsoft.com/office/officeart/2005/8/layout/vList3"/>
    <dgm:cxn modelId="{A2E0C256-27EB-4AF9-80C2-2606B8DC2D03}" srcId="{F34B500A-1F3C-4EAC-821E-81CA69E9132D}" destId="{A96E4B5B-CBA8-4B5D-A9A7-7BF9B2F66386}" srcOrd="0" destOrd="0" parTransId="{AA7F512D-8DE3-44AD-A89D-00BC6DE1EBAE}" sibTransId="{049B24F9-1EC4-4B7E-9BB4-CBBCCEA07390}"/>
    <dgm:cxn modelId="{A5B6198C-554D-40FE-9FAD-326C4EB6D4AA}" srcId="{F34B500A-1F3C-4EAC-821E-81CA69E9132D}" destId="{E079A875-B769-4D4E-8DDA-49AF572EF33A}" srcOrd="1" destOrd="0" parTransId="{E2B49A1A-361F-454A-A755-2E4DF3F5FF18}" sibTransId="{BE4D0860-FE06-4105-8D07-D3E0E8889B47}"/>
    <dgm:cxn modelId="{F29D90A5-A4AF-4A09-BAA8-D58900ACFB8B}" type="presOf" srcId="{A96E4B5B-CBA8-4B5D-A9A7-7BF9B2F66386}" destId="{3B65FB8A-B9DE-4E15-8DDC-2467A012CB48}" srcOrd="0" destOrd="0" presId="urn:microsoft.com/office/officeart/2005/8/layout/vList3"/>
    <dgm:cxn modelId="{B6A252B5-5736-4651-A8BA-36031F8ACCE5}" type="presParOf" srcId="{A8CDC8F5-3078-45DC-866D-36F4A00D8B93}" destId="{AACC1EAA-1C6C-4293-B975-C290B624990C}" srcOrd="0" destOrd="0" presId="urn:microsoft.com/office/officeart/2005/8/layout/vList3"/>
    <dgm:cxn modelId="{96DDE77C-C69B-4CAD-B537-E0B0083172E0}" type="presParOf" srcId="{AACC1EAA-1C6C-4293-B975-C290B624990C}" destId="{FA5196E3-3D29-48AF-898F-F9F2E12A3F1A}" srcOrd="0" destOrd="0" presId="urn:microsoft.com/office/officeart/2005/8/layout/vList3"/>
    <dgm:cxn modelId="{806BC579-2797-46EF-8DE2-8CF52A26170D}" type="presParOf" srcId="{AACC1EAA-1C6C-4293-B975-C290B624990C}" destId="{3B65FB8A-B9DE-4E15-8DDC-2467A012CB48}" srcOrd="1" destOrd="0" presId="urn:microsoft.com/office/officeart/2005/8/layout/vList3"/>
    <dgm:cxn modelId="{85859660-D750-4A31-8A1C-DD84862EB201}" type="presParOf" srcId="{A8CDC8F5-3078-45DC-866D-36F4A00D8B93}" destId="{DE0CA616-8F44-468A-B9EC-4AECF7DC8AE5}" srcOrd="1" destOrd="0" presId="urn:microsoft.com/office/officeart/2005/8/layout/vList3"/>
    <dgm:cxn modelId="{D33057B9-B5AE-4887-B4EE-80B90CC81DFB}" type="presParOf" srcId="{A8CDC8F5-3078-45DC-866D-36F4A00D8B93}" destId="{FEC7C572-8B09-4DF0-BBA1-724C840DF945}" srcOrd="2" destOrd="0" presId="urn:microsoft.com/office/officeart/2005/8/layout/vList3"/>
    <dgm:cxn modelId="{FEA89882-E789-49C9-8111-89E52C550919}" type="presParOf" srcId="{FEC7C572-8B09-4DF0-BBA1-724C840DF945}" destId="{2614EFC7-49D3-411E-8671-BECCDD42946C}" srcOrd="0" destOrd="0" presId="urn:microsoft.com/office/officeart/2005/8/layout/vList3"/>
    <dgm:cxn modelId="{D3665608-91E0-4445-A0E5-A7E9AB017FD5}" type="presParOf" srcId="{FEC7C572-8B09-4DF0-BBA1-724C840DF945}" destId="{10859D2C-1D8F-4894-86EB-22DAE5130EF7}" srcOrd="1" destOrd="0" presId="urn:microsoft.com/office/officeart/2005/8/layout/vList3"/>
    <dgm:cxn modelId="{C9BA3B1B-8DC9-4FF9-AAB9-8D9FECB47A32}" type="presParOf" srcId="{A8CDC8F5-3078-45DC-866D-36F4A00D8B93}" destId="{CE7A204D-662D-4794-A36D-77EC98D015A4}" srcOrd="3" destOrd="0" presId="urn:microsoft.com/office/officeart/2005/8/layout/vList3"/>
    <dgm:cxn modelId="{3F8D0B84-8BB8-4BE9-BCB6-3572E7629131}" type="presParOf" srcId="{A8CDC8F5-3078-45DC-866D-36F4A00D8B93}" destId="{B1B9BFC8-1EE5-4815-AFB1-626686B2AC4C}" srcOrd="4" destOrd="0" presId="urn:microsoft.com/office/officeart/2005/8/layout/vList3"/>
    <dgm:cxn modelId="{CAFDB656-16D6-488E-84A3-83ED66921446}" type="presParOf" srcId="{B1B9BFC8-1EE5-4815-AFB1-626686B2AC4C}" destId="{B5594787-64AF-4B83-ADDE-BBE3E2D25206}" srcOrd="0" destOrd="0" presId="urn:microsoft.com/office/officeart/2005/8/layout/vList3"/>
    <dgm:cxn modelId="{ADCF5768-4D73-41C7-9651-6BC2EF2A35C5}" type="presParOf" srcId="{B1B9BFC8-1EE5-4815-AFB1-626686B2AC4C}" destId="{9D2882A3-51F9-46E5-8F92-A1251402645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3026-C737-41BF-AF7B-DA9F0DA8F6FC}">
      <dsp:nvSpPr>
        <dsp:cNvPr id="0" name=""/>
        <dsp:cNvSpPr/>
      </dsp:nvSpPr>
      <dsp:spPr>
        <a:xfrm>
          <a:off x="5076" y="834882"/>
          <a:ext cx="2308378" cy="1372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GB" sz="2300" kern="1200" dirty="0"/>
            <a:t>WHERE ARE WE NOW</a:t>
          </a:r>
          <a:endParaRPr lang="en-BE" sz="2300" kern="1200" dirty="0"/>
        </a:p>
      </dsp:txBody>
      <dsp:txXfrm>
        <a:off x="5076" y="834882"/>
        <a:ext cx="2308378" cy="915196"/>
      </dsp:txXfrm>
    </dsp:sp>
    <dsp:sp modelId="{0F792997-77D8-4D0A-A64A-B3B41166D9A7}">
      <dsp:nvSpPr>
        <dsp:cNvPr id="0" name=""/>
        <dsp:cNvSpPr/>
      </dsp:nvSpPr>
      <dsp:spPr>
        <a:xfrm>
          <a:off x="477877" y="1750079"/>
          <a:ext cx="2308378" cy="14076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Challenges in reaching the aim</a:t>
          </a:r>
          <a:endParaRPr lang="en-BE" sz="2300" kern="1200" dirty="0"/>
        </a:p>
      </dsp:txBody>
      <dsp:txXfrm>
        <a:off x="519104" y="1791306"/>
        <a:ext cx="2225924" cy="1325146"/>
      </dsp:txXfrm>
    </dsp:sp>
    <dsp:sp modelId="{604C4E9A-1119-4529-BD99-067F86089825}">
      <dsp:nvSpPr>
        <dsp:cNvPr id="0" name=""/>
        <dsp:cNvSpPr/>
      </dsp:nvSpPr>
      <dsp:spPr>
        <a:xfrm>
          <a:off x="2663397" y="1005121"/>
          <a:ext cx="741876" cy="5747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BE" sz="1800" kern="1200"/>
        </a:p>
      </dsp:txBody>
      <dsp:txXfrm>
        <a:off x="2663397" y="1120065"/>
        <a:ext cx="569460" cy="344831"/>
      </dsp:txXfrm>
    </dsp:sp>
    <dsp:sp modelId="{FA7BD3CA-1AF6-401E-8FFF-9A67830B3EE9}">
      <dsp:nvSpPr>
        <dsp:cNvPr id="0" name=""/>
        <dsp:cNvSpPr/>
      </dsp:nvSpPr>
      <dsp:spPr>
        <a:xfrm>
          <a:off x="3713222" y="834882"/>
          <a:ext cx="2308378" cy="13727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WHERE DO WE WANT TO GO</a:t>
          </a:r>
          <a:endParaRPr lang="en-BE" sz="2300" kern="1200" dirty="0"/>
        </a:p>
      </dsp:txBody>
      <dsp:txXfrm>
        <a:off x="3713222" y="834882"/>
        <a:ext cx="2308378" cy="915196"/>
      </dsp:txXfrm>
    </dsp:sp>
    <dsp:sp modelId="{5010EDDB-0ABC-408F-B87F-204A81C7A8E5}">
      <dsp:nvSpPr>
        <dsp:cNvPr id="0" name=""/>
        <dsp:cNvSpPr/>
      </dsp:nvSpPr>
      <dsp:spPr>
        <a:xfrm>
          <a:off x="4186023" y="1750079"/>
          <a:ext cx="2308378" cy="14076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GECKO Vision 2040</a:t>
          </a:r>
          <a:endParaRPr lang="en-BE" sz="2300" kern="1200" dirty="0"/>
        </a:p>
      </dsp:txBody>
      <dsp:txXfrm>
        <a:off x="4227250" y="1791306"/>
        <a:ext cx="2225924" cy="1325146"/>
      </dsp:txXfrm>
    </dsp:sp>
    <dsp:sp modelId="{1A7EDBFC-261C-44AA-86E6-FC37C75463D6}">
      <dsp:nvSpPr>
        <dsp:cNvPr id="0" name=""/>
        <dsp:cNvSpPr/>
      </dsp:nvSpPr>
      <dsp:spPr>
        <a:xfrm>
          <a:off x="6371543" y="1005121"/>
          <a:ext cx="741876" cy="5747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BE" sz="1800" kern="1200"/>
        </a:p>
      </dsp:txBody>
      <dsp:txXfrm>
        <a:off x="6371543" y="1120065"/>
        <a:ext cx="569460" cy="344831"/>
      </dsp:txXfrm>
    </dsp:sp>
    <dsp:sp modelId="{40737349-5B6A-4988-9AE2-2057D8C902E5}">
      <dsp:nvSpPr>
        <dsp:cNvPr id="0" name=""/>
        <dsp:cNvSpPr/>
      </dsp:nvSpPr>
      <dsp:spPr>
        <a:xfrm>
          <a:off x="7421369" y="834882"/>
          <a:ext cx="2308378" cy="13727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kern="1200" dirty="0"/>
            <a:t>HOW CAN WE GET THERE</a:t>
          </a:r>
          <a:endParaRPr lang="en-BE" sz="2300" kern="1200" dirty="0"/>
        </a:p>
      </dsp:txBody>
      <dsp:txXfrm>
        <a:off x="7421369" y="834882"/>
        <a:ext cx="2308378" cy="915196"/>
      </dsp:txXfrm>
    </dsp:sp>
    <dsp:sp modelId="{F7D27771-D952-4664-AA37-7E949B40C81C}">
      <dsp:nvSpPr>
        <dsp:cNvPr id="0" name=""/>
        <dsp:cNvSpPr/>
      </dsp:nvSpPr>
      <dsp:spPr>
        <a:xfrm>
          <a:off x="7894169" y="1750079"/>
          <a:ext cx="2308378" cy="14076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Actions in reaching the aim</a:t>
          </a:r>
          <a:endParaRPr lang="en-BE" sz="2300" kern="1200" dirty="0"/>
        </a:p>
      </dsp:txBody>
      <dsp:txXfrm>
        <a:off x="7935396" y="1791306"/>
        <a:ext cx="2225924" cy="1325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5FB8A-B9DE-4E15-8DDC-2467A012CB48}">
      <dsp:nvSpPr>
        <dsp:cNvPr id="0" name=""/>
        <dsp:cNvSpPr/>
      </dsp:nvSpPr>
      <dsp:spPr>
        <a:xfrm rot="10800000">
          <a:off x="1891388" y="310"/>
          <a:ext cx="6788070" cy="72644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342"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MAKE ALL TRANSPORT MODES MORE SUSTAINABLE</a:t>
          </a:r>
          <a:endParaRPr lang="en-BE" sz="1900" kern="1200" dirty="0"/>
        </a:p>
      </dsp:txBody>
      <dsp:txXfrm rot="10800000">
        <a:off x="2072999" y="310"/>
        <a:ext cx="6606459" cy="726444"/>
      </dsp:txXfrm>
    </dsp:sp>
    <dsp:sp modelId="{FA5196E3-3D29-48AF-898F-F9F2E12A3F1A}">
      <dsp:nvSpPr>
        <dsp:cNvPr id="0" name=""/>
        <dsp:cNvSpPr/>
      </dsp:nvSpPr>
      <dsp:spPr>
        <a:xfrm>
          <a:off x="1528166" y="310"/>
          <a:ext cx="726444" cy="72644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59D2C-1D8F-4894-86EB-22DAE5130EF7}">
      <dsp:nvSpPr>
        <dsp:cNvPr id="0" name=""/>
        <dsp:cNvSpPr/>
      </dsp:nvSpPr>
      <dsp:spPr>
        <a:xfrm rot="10800000">
          <a:off x="1891388" y="908365"/>
          <a:ext cx="6788070" cy="72644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342"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MAKE SUSTAINABLE ALTERNATIVES WIDELY AVAILABLE IN A MULTIMODAL TRANSPORT SYSTEM</a:t>
          </a:r>
          <a:endParaRPr lang="en-BE" sz="1900" kern="1200" dirty="0"/>
        </a:p>
      </dsp:txBody>
      <dsp:txXfrm rot="10800000">
        <a:off x="2072999" y="908365"/>
        <a:ext cx="6606459" cy="726444"/>
      </dsp:txXfrm>
    </dsp:sp>
    <dsp:sp modelId="{2614EFC7-49D3-411E-8671-BECCDD42946C}">
      <dsp:nvSpPr>
        <dsp:cNvPr id="0" name=""/>
        <dsp:cNvSpPr/>
      </dsp:nvSpPr>
      <dsp:spPr>
        <a:xfrm>
          <a:off x="1528166" y="908365"/>
          <a:ext cx="726444" cy="7264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2882A3-51F9-46E5-8F92-A12514026450}">
      <dsp:nvSpPr>
        <dsp:cNvPr id="0" name=""/>
        <dsp:cNvSpPr/>
      </dsp:nvSpPr>
      <dsp:spPr>
        <a:xfrm rot="10800000">
          <a:off x="1891388" y="1816420"/>
          <a:ext cx="6788070" cy="72644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342"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PUT IN PLACE THE RIGHT INCENTIVES TO DRIVE THE TRANSITION TO ZERO-EMISSION MOBILITY</a:t>
          </a:r>
          <a:endParaRPr lang="en-BE" sz="1900" kern="1200" dirty="0"/>
        </a:p>
      </dsp:txBody>
      <dsp:txXfrm rot="10800000">
        <a:off x="2072999" y="1816420"/>
        <a:ext cx="6606459" cy="726444"/>
      </dsp:txXfrm>
    </dsp:sp>
    <dsp:sp modelId="{B5594787-64AF-4B83-ADDE-BBE3E2D25206}">
      <dsp:nvSpPr>
        <dsp:cNvPr id="0" name=""/>
        <dsp:cNvSpPr/>
      </dsp:nvSpPr>
      <dsp:spPr>
        <a:xfrm>
          <a:off x="1528166" y="1816420"/>
          <a:ext cx="726444" cy="72644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4C1428-4EC4-4059-92C2-1FF2529914E7}" type="datetimeFigureOut">
              <a:rPr lang="en-US" smtClean="0"/>
              <a:t>6/16/2021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CFF64-4889-458D-8165-779315B479F1}" type="slidenum">
              <a:rPr lang="en-US" smtClean="0"/>
              <a:t>‹#›</a:t>
            </a:fld>
            <a:endParaRPr lang="en-US"/>
          </a:p>
        </p:txBody>
      </p:sp>
    </p:spTree>
    <p:extLst>
      <p:ext uri="{BB962C8B-B14F-4D97-AF65-F5344CB8AC3E}">
        <p14:creationId xmlns:p14="http://schemas.microsoft.com/office/powerpoint/2010/main" val="296166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E81F-CBC3-4632-A34F-F90307C37B24}"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6A674-61A1-40F1-B31D-FA88636BB289}" type="slidenum">
              <a:rPr lang="en-US" smtClean="0"/>
              <a:t>‹#›</a:t>
            </a:fld>
            <a:endParaRPr lang="en-US"/>
          </a:p>
        </p:txBody>
      </p:sp>
    </p:spTree>
    <p:extLst>
      <p:ext uri="{BB962C8B-B14F-4D97-AF65-F5344CB8AC3E}">
        <p14:creationId xmlns:p14="http://schemas.microsoft.com/office/powerpoint/2010/main" val="35656976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 y="-297"/>
            <a:ext cx="12190686" cy="6858594"/>
          </a:xfrm>
          <a:prstGeom prst="rect">
            <a:avLst/>
          </a:prstGeom>
        </p:spPr>
      </p:pic>
      <p:sp>
        <p:nvSpPr>
          <p:cNvPr id="2" name="Title 1"/>
          <p:cNvSpPr>
            <a:spLocks noGrp="1"/>
          </p:cNvSpPr>
          <p:nvPr>
            <p:ph type="ctrTitle"/>
          </p:nvPr>
        </p:nvSpPr>
        <p:spPr>
          <a:xfrm>
            <a:off x="1524000" y="3120571"/>
            <a:ext cx="9144000" cy="1320800"/>
          </a:xfrm>
        </p:spPr>
        <p:txBody>
          <a:bodyPr anchor="t">
            <a:normAutofit/>
          </a:bodyPr>
          <a:lstStyle>
            <a:lvl1pPr algn="ctr">
              <a:defRPr sz="4100"/>
            </a:lvl1pPr>
          </a:lstStyle>
          <a:p>
            <a:r>
              <a:rPr lang="en-US"/>
              <a:t>Click to edit Master title style</a:t>
            </a:r>
            <a:endParaRPr lang="en-US" dirty="0"/>
          </a:p>
        </p:txBody>
      </p:sp>
      <p:sp>
        <p:nvSpPr>
          <p:cNvPr id="3" name="Subtitle 2"/>
          <p:cNvSpPr>
            <a:spLocks noGrp="1"/>
          </p:cNvSpPr>
          <p:nvPr>
            <p:ph type="subTitle" idx="1"/>
          </p:nvPr>
        </p:nvSpPr>
        <p:spPr>
          <a:xfrm>
            <a:off x="1524000" y="4120242"/>
            <a:ext cx="9144000" cy="1017815"/>
          </a:xfrm>
        </p:spPr>
        <p:txBody>
          <a:bodyPr>
            <a:normAutofit/>
          </a:bodyPr>
          <a:lstStyle>
            <a:lvl1pPr marL="0" indent="0" algn="ctr">
              <a:lnSpc>
                <a:spcPts val="1600"/>
              </a:lnSpc>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p:cNvSpPr>
            <a:spLocks noGrp="1"/>
          </p:cNvSpPr>
          <p:nvPr>
            <p:ph type="dt" sz="half" idx="10"/>
          </p:nvPr>
        </p:nvSpPr>
        <p:spPr>
          <a:xfrm>
            <a:off x="4724400" y="6048373"/>
            <a:ext cx="2743200" cy="365125"/>
          </a:xfrm>
          <a:prstGeom prst="rect">
            <a:avLst/>
          </a:prstGeom>
        </p:spPr>
        <p:txBody>
          <a:bodyPr/>
          <a:lstStyle>
            <a:lvl1pPr algn="ctr">
              <a:defRPr>
                <a:solidFill>
                  <a:srgbClr val="29235C"/>
                </a:solidFill>
              </a:defRPr>
            </a:lvl1pPr>
          </a:lstStyle>
          <a:p>
            <a:r>
              <a:rPr lang="en-US" dirty="0"/>
              <a:t>Location, </a:t>
            </a:r>
            <a:fld id="{160A3D70-2A3D-4EA0-85F3-083387749D39}" type="datetimeFigureOut">
              <a:rPr lang="en-US" smtClean="0"/>
              <a:pPr/>
              <a:t>6/16/2021</a:t>
            </a:fld>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9885" y="5719782"/>
            <a:ext cx="2162629" cy="8660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9885" y="5719782"/>
            <a:ext cx="2162629" cy="8660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991" y="5959259"/>
            <a:ext cx="1938532" cy="387097"/>
          </a:xfrm>
          <a:prstGeom prst="rect">
            <a:avLst/>
          </a:prstGeom>
        </p:spPr>
      </p:pic>
    </p:spTree>
    <p:extLst>
      <p:ext uri="{BB962C8B-B14F-4D97-AF65-F5344CB8AC3E}">
        <p14:creationId xmlns:p14="http://schemas.microsoft.com/office/powerpoint/2010/main" val="16724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6630" y="365125"/>
            <a:ext cx="1020875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630" y="1681163"/>
            <a:ext cx="48509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6630" y="2505075"/>
            <a:ext cx="485094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8228" y="1681163"/>
            <a:ext cx="5027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8228" y="2505075"/>
            <a:ext cx="502715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94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718629" y="1190171"/>
            <a:ext cx="5283200" cy="516708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306286" y="3062514"/>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66863" y="3381375"/>
            <a:ext cx="3222625" cy="1554163"/>
          </a:xfrm>
        </p:spPr>
        <p:txBody>
          <a:bodyPr anchor="ctr"/>
          <a:lstStyle>
            <a:lvl1pPr>
              <a:lnSpc>
                <a:spcPts val="2800"/>
              </a:lnSpc>
              <a:defRPr b="1">
                <a:solidFill>
                  <a:schemeClr val="bg1"/>
                </a:solidFill>
              </a:defRPr>
            </a:lvl1pPr>
            <a:lvl2pPr>
              <a:lnSpc>
                <a:spcPts val="2500"/>
              </a:lnSpc>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306286" y="3062514"/>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93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5425" y="1887538"/>
            <a:ext cx="5080000" cy="3482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6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657" y="457200"/>
            <a:ext cx="359636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5657" y="2057400"/>
            <a:ext cx="35963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97113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1143" y="457200"/>
            <a:ext cx="3610882"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61143" y="2057400"/>
            <a:ext cx="36108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093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32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4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529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815771"/>
            <a:ext cx="10207171" cy="3232602"/>
          </a:xfrm>
        </p:spPr>
        <p:txBody>
          <a:bodyPr/>
          <a:lstStyle>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marL="0" indent="0">
              <a:buFontTx/>
              <a:buNone/>
              <a:defRPr/>
            </a:lvl1pPr>
          </a:lstStyle>
          <a:p>
            <a:r>
              <a:rPr lang="en-US" dirty="0"/>
              <a:t>Click to edit Master title style</a:t>
            </a:r>
          </a:p>
        </p:txBody>
      </p:sp>
      <p:sp>
        <p:nvSpPr>
          <p:cNvPr id="5" name="Text Placeholder 2"/>
          <p:cNvSpPr>
            <a:spLocks noGrp="1"/>
          </p:cNvSpPr>
          <p:nvPr>
            <p:ph type="body" idx="10" hasCustomPrompt="1"/>
          </p:nvPr>
        </p:nvSpPr>
        <p:spPr>
          <a:xfrm>
            <a:off x="1146628" y="1748179"/>
            <a:ext cx="10200822" cy="476022"/>
          </a:xfrm>
        </p:spPr>
        <p:txBody>
          <a:bodyPr>
            <a:normAutofit/>
          </a:bodyPr>
          <a:lstStyle>
            <a:lvl1pPr marL="0" indent="0">
              <a:lnSpc>
                <a:spcPts val="21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87408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slide whit icon 01">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7525" y="931409"/>
            <a:ext cx="5084074" cy="4066040"/>
          </a:xfrm>
          <a:prstGeom prst="rect">
            <a:avLst/>
          </a:prstGeom>
        </p:spPr>
      </p:pic>
    </p:spTree>
    <p:extLst>
      <p:ext uri="{BB962C8B-B14F-4D97-AF65-F5344CB8AC3E}">
        <p14:creationId xmlns:p14="http://schemas.microsoft.com/office/powerpoint/2010/main" val="119940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3071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slide whit 02">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7525" y="931409"/>
            <a:ext cx="5084074" cy="4066040"/>
          </a:xfrm>
          <a:prstGeom prst="rect">
            <a:avLst/>
          </a:prstGeom>
        </p:spPr>
      </p:pic>
      <p:sp>
        <p:nvSpPr>
          <p:cNvPr id="11"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Tree>
    <p:extLst>
      <p:ext uri="{BB962C8B-B14F-4D97-AF65-F5344CB8AC3E}">
        <p14:creationId xmlns:p14="http://schemas.microsoft.com/office/powerpoint/2010/main" val="136359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slide whit 03">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7525" y="931409"/>
            <a:ext cx="5084074" cy="4066040"/>
          </a:xfrm>
          <a:prstGeom prst="rect">
            <a:avLst/>
          </a:prstGeom>
        </p:spPr>
      </p:pic>
      <p:sp>
        <p:nvSpPr>
          <p:cNvPr id="11" name="Title 7"/>
          <p:cNvSpPr>
            <a:spLocks noGrp="1"/>
          </p:cNvSpPr>
          <p:nvPr>
            <p:ph type="title"/>
          </p:nvPr>
        </p:nvSpPr>
        <p:spPr>
          <a:xfrm>
            <a:off x="1132114" y="1839686"/>
            <a:ext cx="4965411" cy="2293558"/>
          </a:xfrm>
        </p:spPr>
        <p:txBody>
          <a:bodyPr>
            <a:normAutofit/>
          </a:bodyPr>
          <a:lstStyle>
            <a:lvl1pPr marL="0" indent="0">
              <a:buFontTx/>
              <a:buNone/>
              <a:defRPr sz="4800"/>
            </a:lvl1pPr>
          </a:lstStyle>
          <a:p>
            <a:r>
              <a:rPr lang="en-US" dirty="0"/>
              <a:t>Click to edit Master title style</a:t>
            </a:r>
          </a:p>
        </p:txBody>
      </p:sp>
    </p:spTree>
    <p:extLst>
      <p:ext uri="{BB962C8B-B14F-4D97-AF65-F5344CB8AC3E}">
        <p14:creationId xmlns:p14="http://schemas.microsoft.com/office/powerpoint/2010/main" val="411761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628" y="4589463"/>
            <a:ext cx="102008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9479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sp>
        <p:nvSpPr>
          <p:cNvPr id="3" name="Text Placeholder 2"/>
          <p:cNvSpPr>
            <a:spLocks noGrp="1"/>
          </p:cNvSpPr>
          <p:nvPr>
            <p:ph type="body" idx="1"/>
          </p:nvPr>
        </p:nvSpPr>
        <p:spPr>
          <a:xfrm>
            <a:off x="2431143" y="2818676"/>
            <a:ext cx="7329715" cy="718673"/>
          </a:xfrm>
        </p:spPr>
        <p:txBody>
          <a:bodyPr/>
          <a:lstStyle>
            <a:lvl1pPr marL="0" indent="0" algn="ctr">
              <a:buNone/>
              <a:defRPr sz="24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hasCustomPrompt="1"/>
          </p:nvPr>
        </p:nvSpPr>
        <p:spPr>
          <a:xfrm>
            <a:off x="798285" y="1271922"/>
            <a:ext cx="10207171" cy="1325563"/>
          </a:xfrm>
        </p:spPr>
        <p:txBody>
          <a:bodyPr>
            <a:normAutofit/>
          </a:bodyPr>
          <a:lstStyle>
            <a:lvl1pPr algn="ctr">
              <a:defRPr sz="5400"/>
            </a:lvl1pPr>
          </a:lstStyle>
          <a:p>
            <a:r>
              <a:rPr lang="en-US" dirty="0"/>
              <a:t>Thank you for listening</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sp>
        <p:nvSpPr>
          <p:cNvPr id="8" name="Text Placeholder 2"/>
          <p:cNvSpPr>
            <a:spLocks noGrp="1"/>
          </p:cNvSpPr>
          <p:nvPr>
            <p:ph type="body" idx="10" hasCustomPrompt="1"/>
          </p:nvPr>
        </p:nvSpPr>
        <p:spPr>
          <a:xfrm>
            <a:off x="798285" y="5475679"/>
            <a:ext cx="4086680" cy="87931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en-US" sz="800">
                <a:effectLst/>
                <a:latin typeface="Pero" panose="020F05060202030303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sz="1100" dirty="0">
                <a:solidFill>
                  <a:srgbClr val="5D605F"/>
                </a:solidFill>
                <a:effectLst/>
                <a:latin typeface="Open Sans Light" panose="020B0306030504020204" pitchFamily="34" charset="0"/>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1100" dirty="0">
              <a:solidFill>
                <a:srgbClr val="5D605F"/>
              </a:solidFill>
              <a:effectLst/>
              <a:latin typeface="Open Sans Light" panose="020B0306030504020204" pitchFamily="34" charset="0"/>
              <a:ea typeface="Calibri" panose="020F0502020204030204"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spTree>
    <p:extLst>
      <p:ext uri="{BB962C8B-B14F-4D97-AF65-F5344CB8AC3E}">
        <p14:creationId xmlns:p14="http://schemas.microsoft.com/office/powerpoint/2010/main" val="4055358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box">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5718629" y="1190171"/>
            <a:ext cx="5283200" cy="516708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306286" y="2598057"/>
            <a:ext cx="3788228" cy="224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66863" y="2916918"/>
            <a:ext cx="3222625" cy="1554163"/>
          </a:xfrm>
        </p:spPr>
        <p:txBody>
          <a:bodyPr anchor="ctr"/>
          <a:lstStyle>
            <a:lvl1pPr>
              <a:lnSpc>
                <a:spcPts val="2800"/>
              </a:lnSpc>
              <a:defRPr b="1">
                <a:solidFill>
                  <a:schemeClr val="bg1"/>
                </a:solidFill>
              </a:defRPr>
            </a:lvl1pPr>
            <a:lvl2pPr>
              <a:lnSpc>
                <a:spcPts val="2500"/>
              </a:lnSpc>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582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5425" y="1887538"/>
            <a:ext cx="5080000"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72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815771"/>
            <a:ext cx="10207171" cy="3232602"/>
          </a:xfrm>
        </p:spPr>
        <p:txBody>
          <a:bodyPr/>
          <a:lstStyle>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marL="0" indent="0">
              <a:buFontTx/>
              <a:buNone/>
              <a:defRPr/>
            </a:lvl1pPr>
          </a:lstStyle>
          <a:p>
            <a:r>
              <a:rPr lang="en-US"/>
              <a:t>Click to edit Master title style</a:t>
            </a:r>
            <a:endParaRPr lang="en-US" dirty="0"/>
          </a:p>
        </p:txBody>
      </p:sp>
      <p:sp>
        <p:nvSpPr>
          <p:cNvPr id="5" name="Text Placeholder 2"/>
          <p:cNvSpPr>
            <a:spLocks noGrp="1"/>
          </p:cNvSpPr>
          <p:nvPr>
            <p:ph type="body" idx="10" hasCustomPrompt="1"/>
          </p:nvPr>
        </p:nvSpPr>
        <p:spPr>
          <a:xfrm>
            <a:off x="1146628" y="1748179"/>
            <a:ext cx="10200822" cy="476022"/>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146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grpSp>
        <p:nvGrpSpPr>
          <p:cNvPr id="2" name="Group 1"/>
          <p:cNvGrpSpPr/>
          <p:nvPr userDrawn="1"/>
        </p:nvGrpSpPr>
        <p:grpSpPr>
          <a:xfrm>
            <a:off x="0" y="0"/>
            <a:ext cx="12195050" cy="6858000"/>
            <a:chOff x="0" y="0"/>
            <a:chExt cx="1219505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26"/>
          <p:cNvPicPr>
            <a:picLocks noChangeAspect="1"/>
          </p:cNvPicPr>
          <p:nvPr userDrawn="1"/>
        </p:nvPicPr>
        <p:blipFill>
          <a:blip r:embed="rId4" cstate="print">
            <a:extLst>
              <a:ext uri="{28A0092B-C50C-407E-A947-70E740481C1C}">
                <a14:useLocalDpi xmlns:a14="http://schemas.microsoft.com/office/drawing/2010/main" val="0"/>
              </a:ext>
            </a:extLst>
          </a:blip>
          <a:srcRect l="22222" r="22222"/>
          <a:stretch>
            <a:fillRect/>
          </a:stretch>
        </p:blipFill>
        <p:spPr>
          <a:xfrm>
            <a:off x="6477000" y="0"/>
            <a:ext cx="5715000" cy="6858000"/>
          </a:xfrm>
          <a:prstGeom prst="rect">
            <a:avLst/>
          </a:prstGeom>
        </p:spPr>
      </p:pic>
      <p:sp>
        <p:nvSpPr>
          <p:cNvPr id="21" name="Rectangle 20"/>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18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grpSp>
        <p:nvGrpSpPr>
          <p:cNvPr id="11" name="Group 10"/>
          <p:cNvGrpSpPr/>
          <p:nvPr userDrawn="1"/>
        </p:nvGrpSpPr>
        <p:grpSpPr>
          <a:xfrm>
            <a:off x="0" y="0"/>
            <a:ext cx="12195050" cy="6858000"/>
            <a:chOff x="0" y="0"/>
            <a:chExt cx="12195050" cy="685800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43924"/>
          <a:stretch/>
        </p:blipFill>
        <p:spPr>
          <a:xfrm>
            <a:off x="6477000" y="0"/>
            <a:ext cx="5716800" cy="6878080"/>
          </a:xfrm>
          <a:prstGeom prst="rect">
            <a:avLst/>
          </a:prstGeom>
        </p:spPr>
      </p:pic>
      <p:sp>
        <p:nvSpPr>
          <p:cNvPr id="21" name="Rectangle 20"/>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0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grpSp>
        <p:nvGrpSpPr>
          <p:cNvPr id="2" name="Group 1"/>
          <p:cNvGrpSpPr/>
          <p:nvPr/>
        </p:nvGrpSpPr>
        <p:grpSpPr>
          <a:xfrm>
            <a:off x="0" y="0"/>
            <a:ext cx="12195050" cy="6858000"/>
            <a:chOff x="0" y="0"/>
            <a:chExt cx="1219505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grpSp>
      <p:pic>
        <p:nvPicPr>
          <p:cNvPr id="24" name="Picture Placeholder 21"/>
          <p:cNvPicPr>
            <a:picLocks noChangeAspect="1"/>
          </p:cNvPicPr>
          <p:nvPr userDrawn="1"/>
        </p:nvPicPr>
        <p:blipFill>
          <a:blip r:embed="rId4" cstate="print">
            <a:extLst>
              <a:ext uri="{28A0092B-C50C-407E-A947-70E740481C1C}">
                <a14:useLocalDpi xmlns:a14="http://schemas.microsoft.com/office/drawing/2010/main" val="0"/>
              </a:ext>
            </a:extLst>
          </a:blip>
          <a:srcRect l="22185" r="22185"/>
          <a:stretch>
            <a:fillRect/>
          </a:stretch>
        </p:blipFill>
        <p:spPr>
          <a:xfrm>
            <a:off x="6470900" y="0"/>
            <a:ext cx="5715000" cy="6858000"/>
          </a:xfrm>
          <a:prstGeom prst="rect">
            <a:avLst/>
          </a:prstGeom>
        </p:spPr>
      </p:pic>
      <p:sp>
        <p:nvSpPr>
          <p:cNvPr id="8" name="Title 7"/>
          <p:cNvSpPr>
            <a:spLocks noGrp="1"/>
          </p:cNvSpPr>
          <p:nvPr>
            <p:ph type="title"/>
          </p:nvPr>
        </p:nvSpPr>
        <p:spPr>
          <a:xfrm>
            <a:off x="1132114" y="2021642"/>
            <a:ext cx="4965411" cy="2111602"/>
          </a:xfrm>
        </p:spPr>
        <p:txBody>
          <a:bodyPr>
            <a:normAutofit/>
          </a:bodyPr>
          <a:lstStyle>
            <a:lvl1pPr marL="0" indent="0">
              <a:buFontTx/>
              <a:buNone/>
              <a:defRPr sz="4800"/>
            </a:lvl1pPr>
          </a:lstStyle>
          <a:p>
            <a:r>
              <a:rPr lang="en-US" dirty="0"/>
              <a:t>Click to edit Master title style</a:t>
            </a:r>
          </a:p>
        </p:txBody>
      </p:sp>
      <p:sp>
        <p:nvSpPr>
          <p:cNvPr id="5" name="Text Placeholder 2"/>
          <p:cNvSpPr>
            <a:spLocks noGrp="1"/>
          </p:cNvSpPr>
          <p:nvPr>
            <p:ph type="body" idx="10" hasCustomPrompt="1"/>
          </p:nvPr>
        </p:nvSpPr>
        <p:spPr>
          <a:xfrm>
            <a:off x="1132114" y="4344425"/>
            <a:ext cx="4965411" cy="586534"/>
          </a:xfrm>
        </p:spPr>
        <p:txBody>
          <a:bodyPr>
            <a:normAutofit/>
          </a:bodyPr>
          <a:lstStyle>
            <a:lvl1pPr marL="0" indent="0">
              <a:lnSpc>
                <a:spcPct val="100000"/>
              </a:lnSpc>
              <a:buNone/>
              <a:defRPr sz="17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p:nvSpPr>
        <p:spPr>
          <a:xfrm>
            <a:off x="1132114" y="5038760"/>
            <a:ext cx="3817257"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473950" y="0"/>
            <a:ext cx="5715000" cy="6858000"/>
          </a:xfrm>
          <a:prstGeom prst="rect">
            <a:avLst/>
          </a:prstGeom>
          <a:gradFill>
            <a:gsLst>
              <a:gs pos="0">
                <a:srgbClr val="E6332A">
                  <a:lumMod val="98000"/>
                  <a:alpha val="45000"/>
                </a:srgbClr>
              </a:gs>
              <a:gs pos="66000">
                <a:srgbClr val="29235C">
                  <a:alpha val="45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19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628" y="4589463"/>
            <a:ext cx="1020082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52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sp>
        <p:nvSpPr>
          <p:cNvPr id="3" name="Text Placeholder 2"/>
          <p:cNvSpPr>
            <a:spLocks noGrp="1"/>
          </p:cNvSpPr>
          <p:nvPr>
            <p:ph type="body" idx="1"/>
          </p:nvPr>
        </p:nvSpPr>
        <p:spPr>
          <a:xfrm>
            <a:off x="2431143" y="2818676"/>
            <a:ext cx="7329715" cy="718673"/>
          </a:xfrm>
        </p:spPr>
        <p:txBody>
          <a:bodyPr/>
          <a:lstStyle>
            <a:lvl1pPr marL="0" indent="0" algn="ctr">
              <a:buNone/>
              <a:defRPr sz="2400">
                <a:solidFill>
                  <a:srgbClr val="2923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p:cNvSpPr>
            <a:spLocks noGrp="1"/>
          </p:cNvSpPr>
          <p:nvPr>
            <p:ph type="title" hasCustomPrompt="1"/>
          </p:nvPr>
        </p:nvSpPr>
        <p:spPr>
          <a:xfrm>
            <a:off x="798285" y="1271922"/>
            <a:ext cx="10207171" cy="1325563"/>
          </a:xfrm>
        </p:spPr>
        <p:txBody>
          <a:bodyPr>
            <a:normAutofit/>
          </a:bodyPr>
          <a:lstStyle>
            <a:lvl1pPr algn="ctr">
              <a:defRPr sz="5400"/>
            </a:lvl1pPr>
          </a:lstStyle>
          <a:p>
            <a:r>
              <a:rPr lang="en-US" dirty="0"/>
              <a:t>Thank you for listening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sp>
        <p:nvSpPr>
          <p:cNvPr id="8" name="Text Placeholder 2"/>
          <p:cNvSpPr>
            <a:spLocks noGrp="1"/>
          </p:cNvSpPr>
          <p:nvPr>
            <p:ph type="body" idx="10" hasCustomPrompt="1"/>
          </p:nvPr>
        </p:nvSpPr>
        <p:spPr>
          <a:xfrm>
            <a:off x="798285" y="5475679"/>
            <a:ext cx="4086680" cy="879310"/>
          </a:xfrm>
        </p:spPr>
        <p:txBody>
          <a:bodyPr>
            <a:normAutofit/>
          </a:bodyPr>
          <a:lstStyle>
            <a:lvl1pPr marL="0" marR="0" indent="0" algn="l" defTabSz="914400" rtl="0" eaLnBrk="1" fontAlgn="auto" latinLnBrk="0" hangingPunct="1">
              <a:lnSpc>
                <a:spcPts val="1200"/>
              </a:lnSpc>
              <a:spcBef>
                <a:spcPts val="1000"/>
              </a:spcBef>
              <a:spcAft>
                <a:spcPts val="0"/>
              </a:spcAft>
              <a:buClrTx/>
              <a:buSzTx/>
              <a:buFontTx/>
              <a:buNone/>
              <a:tabLst/>
              <a:defRPr lang="en-US" sz="800">
                <a:effectLst/>
                <a:latin typeface="Pero" panose="020F05060202030303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sz="1100" dirty="0">
                <a:solidFill>
                  <a:srgbClr val="5D605F"/>
                </a:solidFill>
                <a:effectLst/>
                <a:latin typeface="Open Sans Light" panose="020B0306030504020204" pitchFamily="34" charset="0"/>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1100" dirty="0">
              <a:solidFill>
                <a:srgbClr val="5D605F"/>
              </a:solidFill>
              <a:effectLst/>
              <a:latin typeface="Open Sans Light" panose="020B0306030504020204" pitchFamily="34" charset="0"/>
              <a:ea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90816" cy="685866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1504" y="4531406"/>
            <a:ext cx="6623317" cy="199949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285" y="4535815"/>
            <a:ext cx="2666682" cy="1067907"/>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26734" y="3825550"/>
            <a:ext cx="1938532" cy="387097"/>
          </a:xfrm>
          <a:prstGeom prst="rect">
            <a:avLst/>
          </a:prstGeom>
        </p:spPr>
      </p:pic>
    </p:spTree>
    <p:extLst>
      <p:ext uri="{BB962C8B-B14F-4D97-AF65-F5344CB8AC3E}">
        <p14:creationId xmlns:p14="http://schemas.microsoft.com/office/powerpoint/2010/main" val="67874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6628" y="2714172"/>
            <a:ext cx="3120572" cy="28157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78400" y="2714171"/>
            <a:ext cx="6375400" cy="2815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8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12195050" cy="6858000"/>
          </a:xfrm>
          <a:prstGeom prst="rect">
            <a:avLst/>
          </a:prstGeom>
        </p:spPr>
      </p:pic>
      <p:sp>
        <p:nvSpPr>
          <p:cNvPr id="2" name="Title Placeholder 1"/>
          <p:cNvSpPr>
            <a:spLocks noGrp="1"/>
          </p:cNvSpPr>
          <p:nvPr>
            <p:ph type="title"/>
          </p:nvPr>
        </p:nvSpPr>
        <p:spPr>
          <a:xfrm>
            <a:off x="1146628" y="365125"/>
            <a:ext cx="1020717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6628" y="2055813"/>
            <a:ext cx="10207171" cy="39925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sp>
        <p:nvSpPr>
          <p:cNvPr id="11" name="Rectangle 10"/>
          <p:cNvSpPr/>
          <p:nvPr/>
        </p:nvSpPr>
        <p:spPr>
          <a:xfrm>
            <a:off x="809172" y="0"/>
            <a:ext cx="90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5029" y="6340318"/>
            <a:ext cx="1034143" cy="337457"/>
          </a:xfrm>
          <a:prstGeom prst="rect">
            <a:avLst/>
          </a:prstGeom>
        </p:spPr>
      </p:pic>
      <p:sp>
        <p:nvSpPr>
          <p:cNvPr id="12" name="Rectangle 11"/>
          <p:cNvSpPr/>
          <p:nvPr userDrawn="1"/>
        </p:nvSpPr>
        <p:spPr>
          <a:xfrm>
            <a:off x="809172" y="0"/>
            <a:ext cx="90000" cy="13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2139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50" r:id="rId17"/>
    <p:sldLayoutId id="2147483660" r:id="rId18"/>
    <p:sldLayoutId id="2147483661" r:id="rId19"/>
    <p:sldLayoutId id="2147483662" r:id="rId20"/>
    <p:sldLayoutId id="2147483663" r:id="rId21"/>
    <p:sldLayoutId id="2147483651" r:id="rId22"/>
    <p:sldLayoutId id="2147483664" r:id="rId23"/>
    <p:sldLayoutId id="2147483654" r:id="rId24"/>
    <p:sldLayoutId id="2147483655" r:id="rId25"/>
  </p:sldLayoutIdLst>
  <p:txStyles>
    <p:titleStyle>
      <a:lvl1pPr marL="0" indent="0" algn="l" defTabSz="914400" rtl="0" eaLnBrk="1" latinLnBrk="0" hangingPunct="1">
        <a:lnSpc>
          <a:spcPct val="100000"/>
        </a:lnSpc>
        <a:spcBef>
          <a:spcPct val="0"/>
        </a:spcBef>
        <a:buFontTx/>
        <a:buNone/>
        <a:defRPr sz="4100" b="1" kern="1200">
          <a:solidFill>
            <a:srgbClr val="29235C"/>
          </a:solidFill>
          <a:latin typeface="Source Sans Pro" panose="020B0503030403020204" pitchFamily="34" charset="0"/>
          <a:ea typeface="+mj-ea"/>
          <a:cs typeface="+mj-cs"/>
        </a:defRPr>
      </a:lvl1pPr>
    </p:titleStyle>
    <p:bodyStyle>
      <a:lvl1pPr marL="0" indent="0" algn="l" defTabSz="914400" rtl="0" eaLnBrk="1" latinLnBrk="0" hangingPunct="1">
        <a:lnSpc>
          <a:spcPct val="100000"/>
        </a:lnSpc>
        <a:spcBef>
          <a:spcPts val="750"/>
        </a:spcBef>
        <a:buFontTx/>
        <a:buNone/>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375"/>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375"/>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333"/>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1.jpeg"/><Relationship Id="rId4" Type="http://schemas.openxmlformats.org/officeDocument/2006/relationships/diagramQuickStyle" Target="../diagrams/quickStyle2.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mailto:yannick.bousse@uitp.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412D-C2A7-474D-B7A7-3BA48883539E}"/>
              </a:ext>
            </a:extLst>
          </p:cNvPr>
          <p:cNvSpPr>
            <a:spLocks noGrp="1"/>
          </p:cNvSpPr>
          <p:nvPr>
            <p:ph type="ctrTitle"/>
          </p:nvPr>
        </p:nvSpPr>
        <p:spPr/>
        <p:txBody>
          <a:bodyPr>
            <a:normAutofit fontScale="90000"/>
          </a:bodyPr>
          <a:lstStyle/>
          <a:p>
            <a:r>
              <a:rPr lang="en-US" sz="4400" dirty="0"/>
              <a:t>GECKO Stakeholder Workshop 3</a:t>
            </a:r>
            <a:br>
              <a:rPr lang="en-US" sz="4400" dirty="0"/>
            </a:br>
            <a:r>
              <a:rPr lang="en-US" sz="4400" dirty="0"/>
              <a:t>Looking ahead to 2040</a:t>
            </a:r>
            <a:endParaRPr lang="en-BE" dirty="0"/>
          </a:p>
        </p:txBody>
      </p:sp>
      <p:sp>
        <p:nvSpPr>
          <p:cNvPr id="3" name="Subtitle 2">
            <a:extLst>
              <a:ext uri="{FF2B5EF4-FFF2-40B4-BE49-F238E27FC236}">
                <a16:creationId xmlns:a16="http://schemas.microsoft.com/office/drawing/2014/main" id="{A019A1A7-5933-4D10-87B1-47CF8817DE9A}"/>
              </a:ext>
            </a:extLst>
          </p:cNvPr>
          <p:cNvSpPr>
            <a:spLocks noGrp="1"/>
          </p:cNvSpPr>
          <p:nvPr>
            <p:ph type="subTitle" idx="1"/>
          </p:nvPr>
        </p:nvSpPr>
        <p:spPr>
          <a:xfrm>
            <a:off x="1524000" y="4913746"/>
            <a:ext cx="9144000" cy="655782"/>
          </a:xfrm>
        </p:spPr>
        <p:txBody>
          <a:bodyPr vert="horz" lIns="91440" tIns="45720" rIns="91440" bIns="45720" rtlCol="0" anchor="t">
            <a:normAutofit/>
          </a:bodyPr>
          <a:lstStyle/>
          <a:p>
            <a:r>
              <a:rPr lang="en-US" dirty="0"/>
              <a:t>Yannick </a:t>
            </a:r>
            <a:r>
              <a:rPr lang="en-US" dirty="0" err="1"/>
              <a:t>Bousse</a:t>
            </a:r>
            <a:r>
              <a:rPr lang="en-US" dirty="0"/>
              <a:t>, UITP</a:t>
            </a:r>
          </a:p>
          <a:p>
            <a:r>
              <a:rPr lang="en-US">
                <a:latin typeface="Source Sans Pro"/>
                <a:ea typeface="Source Sans Pro"/>
              </a:rPr>
              <a:t>14-04-2021</a:t>
            </a:r>
            <a:endParaRPr lang="en-BE" dirty="0"/>
          </a:p>
        </p:txBody>
      </p:sp>
    </p:spTree>
    <p:extLst>
      <p:ext uri="{BB962C8B-B14F-4D97-AF65-F5344CB8AC3E}">
        <p14:creationId xmlns:p14="http://schemas.microsoft.com/office/powerpoint/2010/main" val="325879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B27C-9D96-46F4-8A3A-BE953029BC98}"/>
              </a:ext>
            </a:extLst>
          </p:cNvPr>
          <p:cNvSpPr>
            <a:spLocks noGrp="1"/>
          </p:cNvSpPr>
          <p:nvPr>
            <p:ph type="title"/>
          </p:nvPr>
        </p:nvSpPr>
        <p:spPr>
          <a:xfrm>
            <a:off x="1132114" y="1493134"/>
            <a:ext cx="4965411" cy="2640110"/>
          </a:xfrm>
        </p:spPr>
        <p:txBody>
          <a:bodyPr>
            <a:normAutofit/>
          </a:bodyPr>
          <a:lstStyle/>
          <a:p>
            <a:pPr algn="just"/>
            <a:r>
              <a:rPr lang="en-US" dirty="0"/>
              <a:t>Adaptive Regulation Roadmap 2040</a:t>
            </a:r>
            <a:endParaRPr lang="en-BE" dirty="0"/>
          </a:p>
        </p:txBody>
      </p:sp>
      <p:sp>
        <p:nvSpPr>
          <p:cNvPr id="3" name="Text Placeholder 2">
            <a:extLst>
              <a:ext uri="{FF2B5EF4-FFF2-40B4-BE49-F238E27FC236}">
                <a16:creationId xmlns:a16="http://schemas.microsoft.com/office/drawing/2014/main" id="{A67F7E17-89CE-43A6-89BF-5BC1B6E18AF1}"/>
              </a:ext>
            </a:extLst>
          </p:cNvPr>
          <p:cNvSpPr>
            <a:spLocks noGrp="1"/>
          </p:cNvSpPr>
          <p:nvPr>
            <p:ph type="body" idx="10"/>
          </p:nvPr>
        </p:nvSpPr>
        <p:spPr/>
        <p:txBody>
          <a:bodyPr/>
          <a:lstStyle/>
          <a:p>
            <a:endParaRPr lang="en-BE"/>
          </a:p>
        </p:txBody>
      </p:sp>
    </p:spTree>
    <p:extLst>
      <p:ext uri="{BB962C8B-B14F-4D97-AF65-F5344CB8AC3E}">
        <p14:creationId xmlns:p14="http://schemas.microsoft.com/office/powerpoint/2010/main" val="144733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A2844-0E7B-4452-9ADF-38FF8EA83EA8}"/>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en-US" sz="2800"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An implementation plan with actions up to 2040 needed to </a:t>
            </a:r>
            <a:r>
              <a:rPr lang="en-US" sz="2800" b="1"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devise adaptive and anticipatory regulatory approaches and</a:t>
            </a:r>
            <a:r>
              <a:rPr lang="en-US" sz="2800"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 </a:t>
            </a:r>
            <a:r>
              <a:rPr lang="en-US" sz="2800" b="1"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identify new regulatory frameworks</a:t>
            </a:r>
            <a:r>
              <a:rPr lang="en-US" sz="2800" dirty="0">
                <a:solidFill>
                  <a:srgbClr val="002060"/>
                </a:solidFill>
                <a:effectLst/>
                <a:latin typeface="Source Sans Pro" panose="020B0503030403020204" pitchFamily="34" charset="0"/>
                <a:ea typeface="Calibri" panose="020F0502020204030204" pitchFamily="34" charset="0"/>
                <a:cs typeface="Open Sans" panose="020B0606030504020204" pitchFamily="34" charset="0"/>
              </a:rPr>
              <a:t>.</a:t>
            </a:r>
          </a:p>
          <a:p>
            <a:pPr marL="457200" indent="-457200" algn="just">
              <a:buFont typeface="Arial" panose="020B0604020202020204" pitchFamily="34" charset="0"/>
              <a:buChar char="•"/>
            </a:pPr>
            <a:r>
              <a:rPr lang="en-US" dirty="0"/>
              <a:t>The central aim of </a:t>
            </a:r>
            <a:r>
              <a:rPr lang="en-US"/>
              <a:t>the roadmap is </a:t>
            </a:r>
            <a:r>
              <a:rPr lang="en-US" dirty="0"/>
              <a:t>“</a:t>
            </a:r>
            <a:r>
              <a:rPr lang="en-US" b="1" dirty="0"/>
              <a:t>fostering adaptive and anticipatory regulation for new mobility</a:t>
            </a:r>
            <a:r>
              <a:rPr lang="en-US" dirty="0"/>
              <a:t>”. </a:t>
            </a:r>
            <a:endParaRPr lang="en-BE" dirty="0"/>
          </a:p>
        </p:txBody>
      </p:sp>
      <p:sp>
        <p:nvSpPr>
          <p:cNvPr id="3" name="Title 2">
            <a:extLst>
              <a:ext uri="{FF2B5EF4-FFF2-40B4-BE49-F238E27FC236}">
                <a16:creationId xmlns:a16="http://schemas.microsoft.com/office/drawing/2014/main" id="{9040A3D2-3BA3-41C3-848C-46A5DD0EB1D9}"/>
              </a:ext>
            </a:extLst>
          </p:cNvPr>
          <p:cNvSpPr>
            <a:spLocks noGrp="1"/>
          </p:cNvSpPr>
          <p:nvPr>
            <p:ph type="title"/>
          </p:nvPr>
        </p:nvSpPr>
        <p:spPr/>
        <p:txBody>
          <a:bodyPr/>
          <a:lstStyle/>
          <a:p>
            <a:r>
              <a:rPr lang="en-US" cap="all" dirty="0"/>
              <a:t>Adaptive Regulation Roadmap 2040</a:t>
            </a:r>
            <a:endParaRPr lang="en-BE" cap="all" dirty="0"/>
          </a:p>
        </p:txBody>
      </p:sp>
    </p:spTree>
    <p:extLst>
      <p:ext uri="{BB962C8B-B14F-4D97-AF65-F5344CB8AC3E}">
        <p14:creationId xmlns:p14="http://schemas.microsoft.com/office/powerpoint/2010/main" val="76745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0A3D2-3BA3-41C3-848C-46A5DD0EB1D9}"/>
              </a:ext>
            </a:extLst>
          </p:cNvPr>
          <p:cNvSpPr>
            <a:spLocks noGrp="1"/>
          </p:cNvSpPr>
          <p:nvPr>
            <p:ph type="title"/>
          </p:nvPr>
        </p:nvSpPr>
        <p:spPr/>
        <p:txBody>
          <a:bodyPr/>
          <a:lstStyle/>
          <a:p>
            <a:pPr algn="just"/>
            <a:r>
              <a:rPr lang="en-US" cap="all" dirty="0"/>
              <a:t>Adaptive Regulation Roadmap 2040</a:t>
            </a:r>
            <a:endParaRPr lang="en-BE" cap="all" dirty="0"/>
          </a:p>
        </p:txBody>
      </p:sp>
      <p:graphicFrame>
        <p:nvGraphicFramePr>
          <p:cNvPr id="5" name="Content Placeholder 4">
            <a:extLst>
              <a:ext uri="{FF2B5EF4-FFF2-40B4-BE49-F238E27FC236}">
                <a16:creationId xmlns:a16="http://schemas.microsoft.com/office/drawing/2014/main" id="{93C47C1E-247F-4128-89A3-D6B23333D850}"/>
              </a:ext>
            </a:extLst>
          </p:cNvPr>
          <p:cNvGraphicFramePr>
            <a:graphicFrameLocks noGrp="1"/>
          </p:cNvGraphicFramePr>
          <p:nvPr>
            <p:ph idx="1"/>
            <p:extLst>
              <p:ext uri="{D42A27DB-BD31-4B8C-83A1-F6EECF244321}">
                <p14:modId xmlns:p14="http://schemas.microsoft.com/office/powerpoint/2010/main" val="3194161875"/>
              </p:ext>
            </p:extLst>
          </p:nvPr>
        </p:nvGraphicFramePr>
        <p:xfrm>
          <a:off x="1146175" y="2055813"/>
          <a:ext cx="10207625"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57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779EFC8-662B-43CC-9744-A1D49E784BE9}"/>
              </a:ext>
            </a:extLst>
          </p:cNvPr>
          <p:cNvGraphicFramePr>
            <a:graphicFrameLocks noGrp="1"/>
          </p:cNvGraphicFramePr>
          <p:nvPr>
            <p:ph idx="1"/>
          </p:nvPr>
        </p:nvGraphicFramePr>
        <p:xfrm>
          <a:off x="1146175" y="3505199"/>
          <a:ext cx="10207625" cy="254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528B5D5-DADB-432A-B6B4-EF3DAF57998B}"/>
              </a:ext>
            </a:extLst>
          </p:cNvPr>
          <p:cNvSpPr>
            <a:spLocks noGrp="1"/>
          </p:cNvSpPr>
          <p:nvPr>
            <p:ph type="title"/>
          </p:nvPr>
        </p:nvSpPr>
        <p:spPr/>
        <p:txBody>
          <a:bodyPr/>
          <a:lstStyle/>
          <a:p>
            <a:r>
              <a:rPr lang="en-US" dirty="0"/>
              <a:t>GECKO 2040 VISION</a:t>
            </a:r>
            <a:endParaRPr lang="en-BE" dirty="0"/>
          </a:p>
        </p:txBody>
      </p:sp>
      <p:sp>
        <p:nvSpPr>
          <p:cNvPr id="6" name="Content Placeholder 1">
            <a:extLst>
              <a:ext uri="{FF2B5EF4-FFF2-40B4-BE49-F238E27FC236}">
                <a16:creationId xmlns:a16="http://schemas.microsoft.com/office/drawing/2014/main" id="{9AF0EB44-C37F-4A34-A354-5C14BF64D47D}"/>
              </a:ext>
            </a:extLst>
          </p:cNvPr>
          <p:cNvSpPr txBox="1">
            <a:spLocks/>
          </p:cNvSpPr>
          <p:nvPr/>
        </p:nvSpPr>
        <p:spPr>
          <a:xfrm>
            <a:off x="1146628" y="2405742"/>
            <a:ext cx="10207171" cy="83820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750"/>
              </a:spcBef>
              <a:buFontTx/>
              <a:buNone/>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100000"/>
              </a:lnSpc>
              <a:spcBef>
                <a:spcPts val="375"/>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375"/>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333"/>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Structure following EU Sustainable and Smart Mobility Strategy</a:t>
            </a:r>
          </a:p>
        </p:txBody>
      </p:sp>
      <p:pic>
        <p:nvPicPr>
          <p:cNvPr id="1026" name="Picture 2" descr="Arthur D. Little koopt Cutter Consortium en Presans om transparante  consulting mogelijkheden uit te breiden | Business Wire">
            <a:extLst>
              <a:ext uri="{FF2B5EF4-FFF2-40B4-BE49-F238E27FC236}">
                <a16:creationId xmlns:a16="http://schemas.microsoft.com/office/drawing/2014/main" id="{DFBB8D37-8336-4313-A50A-64540FD156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8657" y="656530"/>
            <a:ext cx="1970314" cy="1029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rnational Transport Forum - Wikiwand">
            <a:extLst>
              <a:ext uri="{FF2B5EF4-FFF2-40B4-BE49-F238E27FC236}">
                <a16:creationId xmlns:a16="http://schemas.microsoft.com/office/drawing/2014/main" id="{62DBCE93-8BE6-4B66-9F36-0CB570C8FD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78837" y="1778182"/>
            <a:ext cx="1796142" cy="496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ropean Commission - Wikipedia">
            <a:extLst>
              <a:ext uri="{FF2B5EF4-FFF2-40B4-BE49-F238E27FC236}">
                <a16:creationId xmlns:a16="http://schemas.microsoft.com/office/drawing/2014/main" id="{5D3FE893-7A42-4585-B901-87DC3D9CA6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20842" y="1200251"/>
            <a:ext cx="1142999" cy="792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35533D1D-9D9A-4C66-A417-46D5668461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6780" y="365125"/>
            <a:ext cx="1523129" cy="761565"/>
          </a:xfrm>
          <a:prstGeom prst="rect">
            <a:avLst/>
          </a:prstGeom>
        </p:spPr>
      </p:pic>
    </p:spTree>
    <p:extLst>
      <p:ext uri="{BB962C8B-B14F-4D97-AF65-F5344CB8AC3E}">
        <p14:creationId xmlns:p14="http://schemas.microsoft.com/office/powerpoint/2010/main" val="166543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9334B-CA86-434B-A598-6470DBE6A4D8}"/>
              </a:ext>
            </a:extLst>
          </p:cNvPr>
          <p:cNvSpPr>
            <a:spLocks noGrp="1"/>
          </p:cNvSpPr>
          <p:nvPr>
            <p:ph type="title"/>
          </p:nvPr>
        </p:nvSpPr>
        <p:spPr>
          <a:xfrm>
            <a:off x="1175657" y="457200"/>
            <a:ext cx="3596368" cy="1600200"/>
          </a:xfrm>
        </p:spPr>
        <p:txBody>
          <a:bodyPr anchor="b">
            <a:normAutofit/>
          </a:bodyPr>
          <a:lstStyle/>
          <a:p>
            <a:pPr algn="just"/>
            <a:r>
              <a:rPr lang="en-US" dirty="0"/>
              <a:t>CHALLENGES AND ACTIONS </a:t>
            </a:r>
            <a:endParaRPr lang="en-BE" dirty="0"/>
          </a:p>
        </p:txBody>
      </p:sp>
      <p:pic>
        <p:nvPicPr>
          <p:cNvPr id="4" name="Picture 3" descr="Graphical user interface, text, application, email&#10;&#10;Description automatically generated">
            <a:extLst>
              <a:ext uri="{FF2B5EF4-FFF2-40B4-BE49-F238E27FC236}">
                <a16:creationId xmlns:a16="http://schemas.microsoft.com/office/drawing/2014/main" id="{FA577FD0-730D-4433-BCE2-1F99D5141691}"/>
              </a:ext>
            </a:extLst>
          </p:cNvPr>
          <p:cNvPicPr>
            <a:picLocks noChangeAspect="1"/>
          </p:cNvPicPr>
          <p:nvPr/>
        </p:nvPicPr>
        <p:blipFill>
          <a:blip r:embed="rId2"/>
          <a:stretch>
            <a:fillRect/>
          </a:stretch>
        </p:blipFill>
        <p:spPr>
          <a:xfrm>
            <a:off x="5279334" y="987425"/>
            <a:ext cx="5979908" cy="4873625"/>
          </a:xfrm>
          <a:prstGeom prst="rect">
            <a:avLst/>
          </a:prstGeom>
          <a:noFill/>
        </p:spPr>
      </p:pic>
      <p:sp>
        <p:nvSpPr>
          <p:cNvPr id="2" name="Content Placeholder 1">
            <a:extLst>
              <a:ext uri="{FF2B5EF4-FFF2-40B4-BE49-F238E27FC236}">
                <a16:creationId xmlns:a16="http://schemas.microsoft.com/office/drawing/2014/main" id="{92BF5165-9ACA-4514-9432-2D096F7E9809}"/>
              </a:ext>
            </a:extLst>
          </p:cNvPr>
          <p:cNvSpPr>
            <a:spLocks noGrp="1"/>
          </p:cNvSpPr>
          <p:nvPr>
            <p:ph type="body" sz="half" idx="2"/>
          </p:nvPr>
        </p:nvSpPr>
        <p:spPr>
          <a:xfrm>
            <a:off x="1175656" y="2057400"/>
            <a:ext cx="4419926" cy="3811588"/>
          </a:xfrm>
        </p:spPr>
        <p:txBody>
          <a:bodyPr>
            <a:normAutofit lnSpcReduction="10000"/>
          </a:bodyPr>
          <a:lstStyle/>
          <a:p>
            <a:r>
              <a:rPr lang="en-US" dirty="0"/>
              <a:t>Starting point is GECKO project reports, where stakeholders contributed to</a:t>
            </a:r>
          </a:p>
          <a:p>
            <a:r>
              <a:rPr lang="en-US" dirty="0"/>
              <a:t>Challenges were sent to stakeholders in the form of a survey</a:t>
            </a:r>
          </a:p>
          <a:p>
            <a:r>
              <a:rPr lang="en-US" dirty="0"/>
              <a:t>46 responses received</a:t>
            </a:r>
          </a:p>
          <a:p>
            <a:r>
              <a:rPr lang="en-US" dirty="0"/>
              <a:t>Stakeholders asked to priorities challenges in categories:</a:t>
            </a:r>
          </a:p>
          <a:p>
            <a:pPr marL="285750" indent="-285750">
              <a:buFont typeface="Arial" panose="020B0604020202020204" pitchFamily="34" charset="0"/>
              <a:buChar char="•"/>
            </a:pPr>
            <a:r>
              <a:rPr lang="en-US" dirty="0"/>
              <a:t>Must be addressed immediately</a:t>
            </a:r>
          </a:p>
          <a:p>
            <a:pPr marL="285750" indent="-285750">
              <a:buFont typeface="Arial" panose="020B0604020202020204" pitchFamily="34" charset="0"/>
              <a:buChar char="•"/>
            </a:pPr>
            <a:r>
              <a:rPr lang="en-US" dirty="0"/>
              <a:t>Should be addressed in the medium term</a:t>
            </a:r>
          </a:p>
          <a:p>
            <a:pPr marL="285750" indent="-285750">
              <a:buFont typeface="Arial" panose="020B0604020202020204" pitchFamily="34" charset="0"/>
              <a:buChar char="•"/>
            </a:pPr>
            <a:r>
              <a:rPr lang="en-US" dirty="0"/>
              <a:t>Not a priority</a:t>
            </a:r>
          </a:p>
          <a:p>
            <a:pPr marL="285750" indent="-285750">
              <a:buFont typeface="Arial" panose="020B0604020202020204" pitchFamily="34" charset="0"/>
              <a:buChar char="•"/>
            </a:pPr>
            <a:r>
              <a:rPr lang="en-US" dirty="0"/>
              <a:t>An ongoing tension that we will have to live with</a:t>
            </a:r>
          </a:p>
          <a:p>
            <a:r>
              <a:rPr lang="en-US" dirty="0"/>
              <a:t>Workshop to consolidate results and find actions</a:t>
            </a:r>
            <a:endParaRPr lang="en-BE" dirty="0"/>
          </a:p>
        </p:txBody>
      </p:sp>
    </p:spTree>
    <p:extLst>
      <p:ext uri="{BB962C8B-B14F-4D97-AF65-F5344CB8AC3E}">
        <p14:creationId xmlns:p14="http://schemas.microsoft.com/office/powerpoint/2010/main" val="46013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Yannick </a:t>
            </a:r>
            <a:r>
              <a:rPr lang="en-US" dirty="0" err="1"/>
              <a:t>Bousse</a:t>
            </a:r>
            <a:r>
              <a:rPr lang="en-US" dirty="0"/>
              <a:t>, UITP, </a:t>
            </a:r>
            <a:r>
              <a:rPr lang="en-US" dirty="0">
                <a:hlinkClick r:id="rId2"/>
              </a:rPr>
              <a:t>yannick.bousse@uitp.org</a:t>
            </a:r>
            <a:r>
              <a:rPr lang="en-US" dirty="0"/>
              <a:t> </a:t>
            </a:r>
          </a:p>
        </p:txBody>
      </p:sp>
      <p:sp>
        <p:nvSpPr>
          <p:cNvPr id="4" name="Title 3"/>
          <p:cNvSpPr>
            <a:spLocks noGrp="1"/>
          </p:cNvSpPr>
          <p:nvPr>
            <p:ph type="title"/>
          </p:nvPr>
        </p:nvSpPr>
        <p:spPr/>
        <p:txBody>
          <a:bodyPr/>
          <a:lstStyle/>
          <a:p>
            <a:r>
              <a:rPr lang="en-US" dirty="0"/>
              <a:t>Thank you for listening</a:t>
            </a:r>
          </a:p>
        </p:txBody>
      </p:sp>
      <p:sp>
        <p:nvSpPr>
          <p:cNvPr id="6" name="Text Placeholder 5"/>
          <p:cNvSpPr>
            <a:spLocks noGrp="1"/>
          </p:cNvSpPr>
          <p:nvPr>
            <p:ph type="body" idx="10"/>
          </p:nvPr>
        </p:nvSpPr>
        <p:spPr/>
        <p:txBody>
          <a:bodyPr>
            <a:normAutofit/>
          </a:bodyPr>
          <a:lstStyle/>
          <a:p>
            <a:r>
              <a:rPr lang="en-GB" sz="900" dirty="0">
                <a:solidFill>
                  <a:srgbClr val="5D605F"/>
                </a:solidFill>
                <a:latin typeface="+mj-lt"/>
                <a:ea typeface="Calibri" panose="020F0502020204030204" pitchFamily="34" charset="0"/>
              </a:rPr>
              <a:t>The sole responsibility for the content of this document lies with the authors. It does not necessarily reflect the opinion of the European Union. Neither the INEA nor the European Commission are responsible for any use that may be made of the information contained therein.</a:t>
            </a:r>
            <a:endParaRPr lang="en-US" sz="900" dirty="0">
              <a:solidFill>
                <a:srgbClr val="5D605F"/>
              </a:solidFill>
              <a:latin typeface="+mj-lt"/>
              <a:ea typeface="Calibri" panose="020F0502020204030204" pitchFamily="34" charset="0"/>
            </a:endParaRPr>
          </a:p>
        </p:txBody>
      </p:sp>
    </p:spTree>
    <p:extLst>
      <p:ext uri="{BB962C8B-B14F-4D97-AF65-F5344CB8AC3E}">
        <p14:creationId xmlns:p14="http://schemas.microsoft.com/office/powerpoint/2010/main" val="3410609538"/>
      </p:ext>
    </p:extLst>
  </p:cSld>
  <p:clrMapOvr>
    <a:masterClrMapping/>
  </p:clrMapOvr>
</p:sld>
</file>

<file path=ppt/theme/theme1.xml><?xml version="1.0" encoding="utf-8"?>
<a:theme xmlns:a="http://schemas.openxmlformats.org/drawingml/2006/main" name="Gecko theme">
  <a:themeElements>
    <a:clrScheme name="GECKO">
      <a:dk1>
        <a:srgbClr val="29235C"/>
      </a:dk1>
      <a:lt1>
        <a:sysClr val="window" lastClr="FFFFFF"/>
      </a:lt1>
      <a:dk2>
        <a:srgbClr val="9D9D9C"/>
      </a:dk2>
      <a:lt2>
        <a:srgbClr val="DADADA"/>
      </a:lt2>
      <a:accent1>
        <a:srgbClr val="29235C"/>
      </a:accent1>
      <a:accent2>
        <a:srgbClr val="E6332A"/>
      </a:accent2>
      <a:accent3>
        <a:srgbClr val="9D9D9C"/>
      </a:accent3>
      <a:accent4>
        <a:srgbClr val="A33463"/>
      </a:accent4>
      <a:accent5>
        <a:srgbClr val="3E2558"/>
      </a:accent5>
      <a:accent6>
        <a:srgbClr val="FBD5C6"/>
      </a:accent6>
      <a:hlink>
        <a:srgbClr val="29235C"/>
      </a:hlink>
      <a:folHlink>
        <a:srgbClr val="B4BED3"/>
      </a:folHlink>
    </a:clrScheme>
    <a:fontScheme name="GECK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cko theme" id="{1B4B76D2-CA25-4040-B076-34183216812C}" vid="{4613831C-97F3-4E41-90B0-CC0E1705E5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C8A5A0-0176-47FF-A376-F7ED4BE96D48}"/>
</file>

<file path=customXml/itemProps2.xml><?xml version="1.0" encoding="utf-8"?>
<ds:datastoreItem xmlns:ds="http://schemas.openxmlformats.org/officeDocument/2006/customXml" ds:itemID="{4A724392-2BD2-4008-967D-16DDBB667137}"/>
</file>

<file path=customXml/itemProps3.xml><?xml version="1.0" encoding="utf-8"?>
<ds:datastoreItem xmlns:ds="http://schemas.openxmlformats.org/officeDocument/2006/customXml" ds:itemID="{EEF2970F-B535-47B2-BE15-6372767AD343}"/>
</file>

<file path=docProps/app.xml><?xml version="1.0" encoding="utf-8"?>
<Properties xmlns="http://schemas.openxmlformats.org/officeDocument/2006/extended-properties" xmlns:vt="http://schemas.openxmlformats.org/officeDocument/2006/docPropsVTypes">
  <Template/>
  <TotalTime>0</TotalTime>
  <Words>264</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Open Sans Light</vt:lpstr>
      <vt:lpstr>Pero</vt:lpstr>
      <vt:lpstr>Source Sans Pro</vt:lpstr>
      <vt:lpstr>Gecko theme</vt:lpstr>
      <vt:lpstr>GECKO Stakeholder Workshop 3 Looking ahead to 2040</vt:lpstr>
      <vt:lpstr>Adaptive Regulation Roadmap 2040</vt:lpstr>
      <vt:lpstr>Adaptive Regulation Roadmap 2040</vt:lpstr>
      <vt:lpstr>Adaptive Regulation Roadmap 2040</vt:lpstr>
      <vt:lpstr>GECKO 2040 VISION</vt:lpstr>
      <vt:lpstr>CHALLENGES AND ACTIONS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Compish</dc:creator>
  <cp:lastModifiedBy>Bonnie Fenton</cp:lastModifiedBy>
  <cp:revision>73</cp:revision>
  <dcterms:created xsi:type="dcterms:W3CDTF">2019-03-26T18:48:30Z</dcterms:created>
  <dcterms:modified xsi:type="dcterms:W3CDTF">2021-06-16T10:50:55Z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